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6"/>
  </p:notesMasterIdLst>
  <p:sldIdLst>
    <p:sldId id="257" r:id="rId4"/>
    <p:sldId id="338" r:id="rId5"/>
    <p:sldId id="339" r:id="rId7"/>
    <p:sldId id="341" r:id="rId8"/>
    <p:sldId id="342" r:id="rId9"/>
    <p:sldId id="343" r:id="rId10"/>
    <p:sldId id="344" r:id="rId11"/>
    <p:sldId id="346" r:id="rId12"/>
    <p:sldId id="347" r:id="rId13"/>
    <p:sldId id="354" r:id="rId14"/>
    <p:sldId id="348" r:id="rId15"/>
    <p:sldId id="349" r:id="rId16"/>
    <p:sldId id="357" r:id="rId17"/>
    <p:sldId id="352" r:id="rId18"/>
    <p:sldId id="350" r:id="rId19"/>
    <p:sldId id="356" r:id="rId20"/>
    <p:sldId id="355" r:id="rId21"/>
    <p:sldId id="358" r:id="rId22"/>
    <p:sldId id="359" r:id="rId23"/>
    <p:sldId id="360" r:id="rId24"/>
    <p:sldId id="361" r:id="rId25"/>
    <p:sldId id="362" r:id="rId26"/>
    <p:sldId id="363" r:id="rId27"/>
    <p:sldId id="364" r:id="rId28"/>
    <p:sldId id="365" r:id="rId29"/>
    <p:sldId id="351" r:id="rId30"/>
    <p:sldId id="367" r:id="rId31"/>
    <p:sldId id="366" r:id="rId32"/>
    <p:sldId id="368" r:id="rId33"/>
    <p:sldId id="369" r:id="rId34"/>
    <p:sldId id="371" r:id="rId35"/>
    <p:sldId id="373" r:id="rId36"/>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8" d="100"/>
          <a:sy n="78" d="100"/>
        </p:scale>
        <p:origin x="1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0" Type="http://schemas.openxmlformats.org/officeDocument/2006/relationships/tags" Target="tags/tag11.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677A6-65CF-4E5D-96A7-99A88C395A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FD221F-D14C-4781-8830-C72A1841612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Obesity is currently ravaging the world. Especially in the UK, the rate of obesity is high and still on the rise. Obesity can lead to many diseases, most typically including type 2 diabetes and cardiovascular disease.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7FD221F-D14C-4781-8830-C72A1841612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Then, when it comes to the 3D reconstruction, I designed a set of</a:t>
            </a:r>
            <a:r>
              <a:rPr lang="en-US" altLang="zh-CN" sz="1800" i="0" kern="100" spc="0" dirty="0">
                <a:solidFill>
                  <a:srgbClr val="343541"/>
                </a:solidFill>
                <a:effectLst/>
                <a:latin typeface="宋体" panose="02010600030101010101" pitchFamily="2" charset="-122"/>
                <a:ea typeface="宋体" panose="02010600030101010101" pitchFamily="2" charset="-122"/>
                <a:cs typeface="Segoe UI" panose="020B0502040204020203" pitchFamily="34" charset="0"/>
              </a:rPr>
              <a:t> </a:t>
            </a:r>
            <a:r>
              <a:rPr lang="en-US" altLang="zh-CN" sz="1800" i="0" kern="100" spc="0" dirty="0">
                <a:solidFill>
                  <a:srgbClr val="343541"/>
                </a:solidFill>
                <a:effectLst/>
                <a:latin typeface="Segoe UI" panose="020B0502040204020203" pitchFamily="34" charset="0"/>
                <a:ea typeface="宋体" panose="02010600030101010101" pitchFamily="2" charset="-122"/>
                <a:cs typeface="Segoe UI" panose="020B0502040204020203" pitchFamily="34" charset="0"/>
              </a:rPr>
              <a:t>armature</a:t>
            </a: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 for this purpose. Each bone controls the corresponding body part, and the overall body size can be reduced through localized reduction of the body.</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7FD221F-D14C-4781-8830-C72A1841612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To do this, I designed a unique algorithm that adjusts the percentage of weight loss for each part. I need to first input how much </a:t>
            </a:r>
            <a:r>
              <a:rPr lang="en-US" altLang="zh-CN" sz="1800" i="0" kern="100" spc="0" dirty="0">
                <a:solidFill>
                  <a:srgbClr val="343541"/>
                </a:solidFill>
                <a:effectLst/>
                <a:latin typeface="Segoe UI" panose="020B0502040204020203" pitchFamily="34" charset="0"/>
                <a:ea typeface="宋体" panose="02010600030101010101" pitchFamily="2" charset="-122"/>
                <a:cs typeface="Segoe UI" panose="020B0502040204020203" pitchFamily="34" charset="0"/>
              </a:rPr>
              <a:t>volume</a:t>
            </a: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 to lose, and the algorithm iteratively reduces the </a:t>
            </a:r>
            <a:r>
              <a:rPr lang="en-US" altLang="zh-CN" sz="1800" i="0" kern="100" spc="0" dirty="0">
                <a:solidFill>
                  <a:srgbClr val="343541"/>
                </a:solidFill>
                <a:effectLst/>
                <a:latin typeface="Segoe UI" panose="020B0502040204020203" pitchFamily="34" charset="0"/>
                <a:ea typeface="宋体" panose="02010600030101010101" pitchFamily="2" charset="-122"/>
                <a:cs typeface="Segoe UI" panose="020B0502040204020203" pitchFamily="34" charset="0"/>
              </a:rPr>
              <a:t>volume</a:t>
            </a: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 from the original by assigning a proportionality factor to each part. </a:t>
            </a:r>
            <a:r>
              <a:rPr lang="en-US" altLang="zh-CN" sz="1800" i="0" kern="100" spc="0" dirty="0">
                <a:solidFill>
                  <a:srgbClr val="343541"/>
                </a:solidFill>
                <a:effectLst/>
                <a:latin typeface="Segoe UI" panose="020B0502040204020203" pitchFamily="34" charset="0"/>
                <a:ea typeface="宋体" panose="02010600030101010101" pitchFamily="2" charset="-122"/>
                <a:cs typeface="Segoe UI" panose="020B0502040204020203" pitchFamily="34" charset="0"/>
              </a:rPr>
              <a:t>This factor is</a:t>
            </a: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 determined by an existing postoperative anthropometric study of bariatric surgery</a:t>
            </a:r>
            <a:r>
              <a:rPr lang="en-US" altLang="zh-CN" sz="1800" i="0" kern="100" spc="0" dirty="0">
                <a:solidFill>
                  <a:srgbClr val="343541"/>
                </a:solidFill>
                <a:effectLst/>
                <a:latin typeface="Segoe UI" panose="020B0502040204020203" pitchFamily="34" charset="0"/>
                <a:ea typeface="宋体" panose="02010600030101010101" pitchFamily="2" charset="-122"/>
                <a:cs typeface="Segoe UI" panose="020B0502040204020203" pitchFamily="34" charset="0"/>
              </a:rPr>
              <a:t>. The algorithm</a:t>
            </a:r>
            <a:r>
              <a:rPr lang="en-US" altLang="zh-CN" sz="1800" i="0" kern="100" spc="0" dirty="0">
                <a:solidFill>
                  <a:srgbClr val="343541"/>
                </a:solidFill>
                <a:effectLst/>
                <a:latin typeface="宋体" panose="02010600030101010101" pitchFamily="2" charset="-122"/>
                <a:ea typeface="宋体" panose="02010600030101010101" pitchFamily="2" charset="-122"/>
                <a:cs typeface="Segoe UI" panose="020B0502040204020203" pitchFamily="34" charset="0"/>
              </a:rPr>
              <a:t> </a:t>
            </a: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stops when the reduction reaches an interval that is very close to the targeted volume.</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7FD221F-D14C-4781-8830-C72A1841612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Many severe cases of obesity require surgical treatment, after which many health-related disadvantages can be alleviated.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spcBef>
                <a:spcPts val="0"/>
              </a:spcBef>
              <a:spcAft>
                <a:spcPts val="0"/>
              </a:spcAft>
            </a:pP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7FD221F-D14C-4781-8830-C72A1841612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After bariatric surgery, the body imagery in the patient's mind does not change without intervention, which can lead to negative body imagery, leading to stigmatization of the patient</a:t>
            </a:r>
            <a:r>
              <a:rPr lang="en-US" altLang="zh-CN" sz="1800" i="0" kern="100" spc="0" dirty="0">
                <a:solidFill>
                  <a:srgbClr val="343541"/>
                </a:solidFill>
                <a:effectLst/>
                <a:latin typeface="Segoe UI" panose="020B0502040204020203" pitchFamily="34" charset="0"/>
                <a:ea typeface="宋体" panose="02010600030101010101" pitchFamily="2" charset="-122"/>
                <a:cs typeface="Segoe UI" panose="020B0502040204020203" pitchFamily="34" charset="0"/>
              </a:rPr>
              <a:t>s themselves</a:t>
            </a: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 They can’t control eating and ultimately have a poor prognosis.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7FD221F-D14C-4781-8830-C72A1841612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However, if we give the patients a reasonable intervention that shows them a normal, healthy body portrait after weight loss, this changes the body imagery in the patient's mind. As a result, their body image will be positive, and they will be able to eat normally, exercise, and have a very good prognosis.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7FD221F-D14C-4781-8830-C72A1841612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There are two ways to show a body portrait after weight loss, one is a normal image and the other is virtual reality. Virtual reality is significantly more immersive and supports multiple viewing angles than just showing the patient an image of themselves, while at the same time fully perceiving the integration of themselves with their surroundings and maximizing the change in body imagery in their mind. Last year, Nazrin's research demonstrated that 3D reconstruction and virtual reality are feasible and acceptable ways to process patient images.</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7FD221F-D14C-4781-8830-C72A1841612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en-US"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Let’s move on my research. </a:t>
            </a: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The goal of my research is to create a virtual portrait of the patient using existing technology to capture the patient's pre-bariatric morphology, and simulate and reconstruct the patient's image using state-of-the-art 3D modeling software to obtain a post-bariatric body image. Finally, VR is utilized to demonstrate the reconstruction from multiple viewpoints.</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7FD221F-D14C-4781-8830-C72A1841612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Firstly, for the 3D scanning part, we chose </a:t>
            </a:r>
            <a:r>
              <a:rPr lang="en-US" altLang="zh-CN" sz="1800" i="0" kern="100" spc="0" dirty="0" err="1">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Ipad</a:t>
            </a: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 Pro3 as the scanning device, which is easy to obtain and operate. In terms of scanning applications, we chose the highly rated </a:t>
            </a:r>
            <a:r>
              <a:rPr lang="en-US" altLang="zh-CN" sz="1800" i="0" kern="100" spc="0" dirty="0" err="1">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Polycam</a:t>
            </a: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 3D scanner APP and </a:t>
            </a:r>
            <a:r>
              <a:rPr lang="en-US" altLang="zh-CN" sz="1800" i="0" kern="100" spc="0" dirty="0" err="1">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Scaniverse</a:t>
            </a: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 as alternative applications. After testing, it was clear that </a:t>
            </a:r>
            <a:r>
              <a:rPr lang="en-US" altLang="zh-CN" sz="1800" i="0" kern="100" spc="0" dirty="0" err="1">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Scaniverse</a:t>
            </a: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 performed better, both in terms of clarity and completeness.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7FD221F-D14C-4781-8830-C72A1841612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we designed three scanning modes in terms of scanning time and scanning trajectory, which are 1 minute flat scan, 2.5 minutes flat scan and 2.5 minutes up and down scan. Flat scanning is the scanner's 1.5m distance from the subject to scan a circle in 1 minute and 2.5 minutes. Up and down scanning is the scanner is the same distance from the subject to scan a circle in 2.5 minutes, but every 90 degrees to move up and down. The purpose of scanning in this way is to be able to scan a larger area. </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7FD221F-D14C-4781-8830-C72A1841612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i="0" kern="100" spc="0" dirty="0">
                <a:solidFill>
                  <a:srgbClr val="343541"/>
                </a:solidFill>
                <a:effectLst/>
                <a:latin typeface="Segoe UI" panose="020B0502040204020203" pitchFamily="34" charset="0"/>
                <a:ea typeface="宋体" panose="02010600030101010101" pitchFamily="2" charset="-122"/>
                <a:cs typeface="Times New Roman" panose="02020603050405020304" pitchFamily="18" charset="0"/>
              </a:rPr>
              <a:t>We have measured the human facial features through physical measurements and virtual model of the 3D software measurements, these features are respectively eye distance, eye spacing, eyebrow spacing, etc. Mean Absolute Error is a widely used reference value for measurement accuracy, by comparing this value, I calculated the minimum MAE for the 2.5min up and down scanning, and finally decided to use this method as the official scanning method.</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7FD221F-D14C-4781-8830-C72A1841612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Line 8"/>
          <p:cNvSpPr>
            <a:spLocks noChangeShapeType="1"/>
          </p:cNvSpPr>
          <p:nvPr userDrawn="1"/>
        </p:nvSpPr>
        <p:spPr bwMode="auto">
          <a:xfrm>
            <a:off x="0" y="2438400"/>
            <a:ext cx="12192000" cy="0"/>
          </a:xfrm>
          <a:prstGeom prst="line">
            <a:avLst/>
          </a:prstGeom>
          <a:noFill/>
          <a:ln w="9525">
            <a:solidFill>
              <a:srgbClr val="7598C2"/>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a:ln>
                <a:noFill/>
              </a:ln>
              <a:solidFill>
                <a:srgbClr val="000000"/>
              </a:solidFill>
              <a:effectLst/>
              <a:uLnTx/>
              <a:uFillTx/>
              <a:latin typeface="Arial" panose="020B0604020202020204"/>
            </a:endParaRPr>
          </a:p>
        </p:txBody>
      </p:sp>
      <p:sp>
        <p:nvSpPr>
          <p:cNvPr id="40963" name="Rectangle 3"/>
          <p:cNvSpPr>
            <a:spLocks noGrp="1" noChangeArrowheads="1"/>
          </p:cNvSpPr>
          <p:nvPr>
            <p:ph type="subTitle" idx="1"/>
          </p:nvPr>
        </p:nvSpPr>
        <p:spPr>
          <a:xfrm>
            <a:off x="1016000" y="3581400"/>
            <a:ext cx="8534400" cy="533400"/>
          </a:xfrm>
        </p:spPr>
        <p:txBody>
          <a:bodyPr>
            <a:normAutofit/>
          </a:bodyPr>
          <a:lstStyle>
            <a:lvl1pPr marL="0" indent="0" algn="l">
              <a:buFontTx/>
              <a:buNone/>
              <a:defRPr sz="2000">
                <a:solidFill>
                  <a:srgbClr val="1E4786"/>
                </a:solidFill>
                <a:latin typeface="Tahoma" panose="020B0604030504040204"/>
                <a:cs typeface="Tahoma" panose="020B0604030504040204"/>
              </a:defRPr>
            </a:lvl1pPr>
          </a:lstStyle>
          <a:p>
            <a:r>
              <a:rPr lang="en-US"/>
              <a:t>Click to edit Master subtitle style</a:t>
            </a:r>
            <a:endParaRPr lang="en-US"/>
          </a:p>
        </p:txBody>
      </p:sp>
      <p:sp>
        <p:nvSpPr>
          <p:cNvPr id="10" name="Title 9"/>
          <p:cNvSpPr>
            <a:spLocks noGrp="1"/>
          </p:cNvSpPr>
          <p:nvPr>
            <p:ph type="title"/>
          </p:nvPr>
        </p:nvSpPr>
        <p:spPr>
          <a:xfrm>
            <a:off x="1016000" y="2590800"/>
            <a:ext cx="10363200" cy="990600"/>
          </a:xfrm>
        </p:spPr>
        <p:txBody>
          <a:bodyPr anchor="t">
            <a:normAutofit/>
          </a:bodyPr>
          <a:lstStyle>
            <a:lvl1pPr algn="l">
              <a:defRPr sz="2800" b="1">
                <a:solidFill>
                  <a:srgbClr val="1E4786"/>
                </a:solidFill>
                <a:latin typeface="Tahoma" panose="020B0604030504040204"/>
                <a:cs typeface="Tahoma" panose="020B0604030504040204"/>
              </a:defRPr>
            </a:lvl1pPr>
          </a:lstStyle>
          <a:p>
            <a:r>
              <a:rPr lang="en-GB"/>
              <a:t>Click to edit Master title style</a:t>
            </a:r>
            <a:endParaRPr lang="en-GB"/>
          </a:p>
        </p:txBody>
      </p:sp>
      <p:sp>
        <p:nvSpPr>
          <p:cNvPr id="24" name="Picture Placeholder 23"/>
          <p:cNvSpPr>
            <a:spLocks noGrp="1"/>
          </p:cNvSpPr>
          <p:nvPr>
            <p:ph type="pic" sz="quarter" idx="10"/>
          </p:nvPr>
        </p:nvSpPr>
        <p:spPr>
          <a:xfrm>
            <a:off x="1016000" y="1371600"/>
            <a:ext cx="2032000" cy="914400"/>
          </a:xfrm>
          <a:effectLst/>
        </p:spPr>
        <p:txBody>
          <a:bodyPr/>
          <a:lstStyle>
            <a:lvl1pPr>
              <a:defRPr sz="1200"/>
            </a:lvl1pPr>
          </a:lstStyle>
          <a:p>
            <a:pPr lvl="0"/>
            <a:endParaRPr lang="en-GB" noProof="0"/>
          </a:p>
        </p:txBody>
      </p:sp>
      <p:sp>
        <p:nvSpPr>
          <p:cNvPr id="31" name="Picture Placeholder 23"/>
          <p:cNvSpPr>
            <a:spLocks noGrp="1"/>
          </p:cNvSpPr>
          <p:nvPr>
            <p:ph type="pic" sz="quarter" idx="11"/>
          </p:nvPr>
        </p:nvSpPr>
        <p:spPr>
          <a:xfrm>
            <a:off x="3149600" y="1371600"/>
            <a:ext cx="2032000" cy="914400"/>
          </a:xfrm>
        </p:spPr>
        <p:txBody>
          <a:bodyPr/>
          <a:lstStyle>
            <a:lvl1pPr>
              <a:defRPr sz="1200"/>
            </a:lvl1pPr>
          </a:lstStyle>
          <a:p>
            <a:pPr lvl="0"/>
            <a:endParaRPr lang="en-GB" noProof="0"/>
          </a:p>
        </p:txBody>
      </p:sp>
      <p:sp>
        <p:nvSpPr>
          <p:cNvPr id="32" name="Picture Placeholder 23"/>
          <p:cNvSpPr>
            <a:spLocks noGrp="1"/>
          </p:cNvSpPr>
          <p:nvPr>
            <p:ph type="pic" sz="quarter" idx="12"/>
          </p:nvPr>
        </p:nvSpPr>
        <p:spPr>
          <a:xfrm>
            <a:off x="5283200" y="1371600"/>
            <a:ext cx="2032000" cy="914400"/>
          </a:xfrm>
        </p:spPr>
        <p:txBody>
          <a:bodyPr/>
          <a:lstStyle>
            <a:lvl1pPr>
              <a:defRPr sz="1200"/>
            </a:lvl1pPr>
          </a:lstStyle>
          <a:p>
            <a:pPr lvl="0"/>
            <a:endParaRPr lang="en-GB" noProof="0"/>
          </a:p>
        </p:txBody>
      </p:sp>
      <p:sp>
        <p:nvSpPr>
          <p:cNvPr id="15" name="TextBox 14"/>
          <p:cNvSpPr txBox="1"/>
          <p:nvPr userDrawn="1"/>
        </p:nvSpPr>
        <p:spPr bwMode="auto">
          <a:xfrm>
            <a:off x="244624" y="6106180"/>
            <a:ext cx="2970750" cy="538609"/>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rPr>
              <a:t>The Hamlyn Centre</a:t>
            </a:r>
            <a:endPar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7598C2"/>
                </a:solidFill>
                <a:effectLst/>
                <a:uLnTx/>
                <a:uFillTx/>
                <a:latin typeface="Tahoma" panose="020B0604030504040204"/>
                <a:cs typeface="Tahoma" panose="020B0604030504040204"/>
              </a:rPr>
              <a:t>The Institute of Global Health Innovation</a:t>
            </a:r>
            <a:endParaRPr kumimoji="0" lang="en-GB" sz="1200" b="0" i="0" u="none" strike="noStrike" kern="1200" cap="none" spc="0" normalizeH="0" baseline="0" noProof="0">
              <a:ln>
                <a:noFill/>
              </a:ln>
              <a:solidFill>
                <a:srgbClr val="7598C2"/>
              </a:solidFill>
              <a:effectLst/>
              <a:uLnTx/>
              <a:uFillTx/>
              <a:latin typeface="Tahoma" panose="020B0604030504040204"/>
              <a:cs typeface="Tahoma" panose="020B0604030504040204"/>
            </a:endParaRPr>
          </a:p>
        </p:txBody>
      </p:sp>
      <p:pic>
        <p:nvPicPr>
          <p:cNvPr id="16" name="Picture 15" descr="A close up of a sign&#10;&#10;Description automatically generated"/>
          <p:cNvPicPr>
            <a:picLocks noChangeAspect="1"/>
          </p:cNvPicPr>
          <p:nvPr userDrawn="1"/>
        </p:nvPicPr>
        <p:blipFill>
          <a:blip r:embed="rId2"/>
          <a:stretch>
            <a:fillRect/>
          </a:stretch>
        </p:blipFill>
        <p:spPr>
          <a:xfrm>
            <a:off x="9794244" y="260661"/>
            <a:ext cx="2153132" cy="564052"/>
          </a:xfrm>
          <a:prstGeom prst="rect">
            <a:avLst/>
          </a:prstGeom>
        </p:spPr>
      </p:pic>
      <p:pic>
        <p:nvPicPr>
          <p:cNvPr id="18" name="Picture 5" descr="map"/>
          <p:cNvPicPr>
            <a:picLocks noChangeAspect="1" noChangeArrowheads="1"/>
          </p:cNvPicPr>
          <p:nvPr userDrawn="1"/>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5900"/>
                    </a14:imgEffect>
                    <a14:imgEffect>
                      <a14:saturation sat="160000"/>
                    </a14:imgEffect>
                  </a14:imgLayer>
                </a14:imgProps>
              </a:ext>
            </a:extLst>
          </a:blip>
          <a:srcRect/>
          <a:stretch>
            <a:fillRect/>
          </a:stretch>
        </p:blipFill>
        <p:spPr bwMode="auto">
          <a:xfrm>
            <a:off x="7675671" y="4740577"/>
            <a:ext cx="4516329" cy="2046964"/>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Line 8"/>
          <p:cNvSpPr>
            <a:spLocks noChangeShapeType="1"/>
          </p:cNvSpPr>
          <p:nvPr userDrawn="1"/>
        </p:nvSpPr>
        <p:spPr bwMode="auto">
          <a:xfrm>
            <a:off x="0" y="2667000"/>
            <a:ext cx="12192000" cy="0"/>
          </a:xfrm>
          <a:prstGeom prst="line">
            <a:avLst/>
          </a:prstGeom>
          <a:noFill/>
          <a:ln w="9525">
            <a:solidFill>
              <a:srgbClr val="7598C2"/>
            </a:solidFill>
            <a:round/>
          </a:ln>
        </p:spPr>
        <p:txBody>
          <a:bodyPr wrap="none" anchor="ctr"/>
          <a:lstStyle/>
          <a:p>
            <a:pPr>
              <a:defRPr/>
            </a:pPr>
            <a:endParaRPr lang="en-GB" sz="2400"/>
          </a:p>
        </p:txBody>
      </p:sp>
      <p:sp>
        <p:nvSpPr>
          <p:cNvPr id="40963" name="Rectangle 3"/>
          <p:cNvSpPr>
            <a:spLocks noGrp="1" noChangeArrowheads="1"/>
          </p:cNvSpPr>
          <p:nvPr>
            <p:ph type="subTitle" idx="1"/>
          </p:nvPr>
        </p:nvSpPr>
        <p:spPr>
          <a:xfrm>
            <a:off x="508000" y="4114801"/>
            <a:ext cx="7721600" cy="685800"/>
          </a:xfrm>
        </p:spPr>
        <p:txBody>
          <a:bodyPr>
            <a:normAutofit/>
          </a:bodyPr>
          <a:lstStyle>
            <a:lvl1pPr marL="0" indent="0" algn="l">
              <a:buFontTx/>
              <a:buNone/>
              <a:defRPr sz="2000">
                <a:solidFill>
                  <a:srgbClr val="1E4786"/>
                </a:solidFill>
                <a:latin typeface="Tahoma" panose="020B0604030504040204"/>
                <a:cs typeface="Tahoma" panose="020B0604030504040204"/>
              </a:defRPr>
            </a:lvl1pPr>
          </a:lstStyle>
          <a:p>
            <a:r>
              <a:rPr lang="en-US"/>
              <a:t>Click to edit Master subtitle style</a:t>
            </a:r>
            <a:endParaRPr lang="en-US"/>
          </a:p>
        </p:txBody>
      </p:sp>
      <p:sp>
        <p:nvSpPr>
          <p:cNvPr id="10" name="Title 9"/>
          <p:cNvSpPr>
            <a:spLocks noGrp="1"/>
          </p:cNvSpPr>
          <p:nvPr>
            <p:ph type="title"/>
          </p:nvPr>
        </p:nvSpPr>
        <p:spPr>
          <a:xfrm>
            <a:off x="508000" y="2819401"/>
            <a:ext cx="7721600" cy="1295400"/>
          </a:xfrm>
        </p:spPr>
        <p:txBody>
          <a:bodyPr anchor="t">
            <a:normAutofit/>
          </a:bodyPr>
          <a:lstStyle>
            <a:lvl1pPr algn="l">
              <a:defRPr sz="2800" b="1">
                <a:solidFill>
                  <a:srgbClr val="1E4786"/>
                </a:solidFill>
                <a:latin typeface="Tahoma" panose="020B0604030504040204"/>
                <a:cs typeface="Tahoma" panose="020B0604030504040204"/>
              </a:defRPr>
            </a:lvl1pPr>
          </a:lstStyle>
          <a:p>
            <a:r>
              <a:rPr lang="en-GB"/>
              <a:t>Click to edit Master title style</a:t>
            </a:r>
            <a:endParaRPr lang="en-GB"/>
          </a:p>
        </p:txBody>
      </p:sp>
      <p:sp>
        <p:nvSpPr>
          <p:cNvPr id="15" name="Picture Placeholder 23"/>
          <p:cNvSpPr>
            <a:spLocks noGrp="1"/>
          </p:cNvSpPr>
          <p:nvPr>
            <p:ph type="pic" sz="quarter" idx="13"/>
          </p:nvPr>
        </p:nvSpPr>
        <p:spPr>
          <a:xfrm>
            <a:off x="9347200" y="1676400"/>
            <a:ext cx="2336800" cy="990600"/>
          </a:xfrm>
        </p:spPr>
        <p:txBody>
          <a:bodyPr/>
          <a:lstStyle>
            <a:lvl1pPr>
              <a:defRPr sz="1200"/>
            </a:lvl1pPr>
          </a:lstStyle>
          <a:p>
            <a:pPr lvl="0"/>
            <a:endParaRPr lang="en-GB" noProof="0"/>
          </a:p>
        </p:txBody>
      </p:sp>
      <p:sp>
        <p:nvSpPr>
          <p:cNvPr id="20" name="Picture Placeholder 23"/>
          <p:cNvSpPr>
            <a:spLocks noGrp="1"/>
          </p:cNvSpPr>
          <p:nvPr>
            <p:ph type="pic" sz="quarter" idx="14"/>
          </p:nvPr>
        </p:nvSpPr>
        <p:spPr>
          <a:xfrm>
            <a:off x="9347200" y="4876800"/>
            <a:ext cx="2336800" cy="990600"/>
          </a:xfrm>
        </p:spPr>
        <p:txBody>
          <a:bodyPr/>
          <a:lstStyle>
            <a:lvl1pPr>
              <a:defRPr sz="1200"/>
            </a:lvl1pPr>
          </a:lstStyle>
          <a:p>
            <a:pPr lvl="0"/>
            <a:endParaRPr lang="en-GB" noProof="0"/>
          </a:p>
        </p:txBody>
      </p:sp>
      <p:sp>
        <p:nvSpPr>
          <p:cNvPr id="21" name="Picture Placeholder 23"/>
          <p:cNvSpPr>
            <a:spLocks noGrp="1"/>
          </p:cNvSpPr>
          <p:nvPr>
            <p:ph type="pic" sz="quarter" idx="15"/>
          </p:nvPr>
        </p:nvSpPr>
        <p:spPr>
          <a:xfrm>
            <a:off x="9347200" y="3810000"/>
            <a:ext cx="2336800" cy="990600"/>
          </a:xfrm>
        </p:spPr>
        <p:txBody>
          <a:bodyPr/>
          <a:lstStyle>
            <a:lvl1pPr>
              <a:defRPr sz="1200"/>
            </a:lvl1pPr>
          </a:lstStyle>
          <a:p>
            <a:pPr lvl="0"/>
            <a:endParaRPr lang="en-GB" noProof="0"/>
          </a:p>
        </p:txBody>
      </p:sp>
      <p:sp>
        <p:nvSpPr>
          <p:cNvPr id="22" name="Picture Placeholder 23"/>
          <p:cNvSpPr>
            <a:spLocks noGrp="1"/>
          </p:cNvSpPr>
          <p:nvPr>
            <p:ph type="pic" sz="quarter" idx="16"/>
          </p:nvPr>
        </p:nvSpPr>
        <p:spPr>
          <a:xfrm>
            <a:off x="9347200" y="2743200"/>
            <a:ext cx="2336800" cy="990600"/>
          </a:xfrm>
        </p:spPr>
        <p:txBody>
          <a:bodyPr/>
          <a:lstStyle>
            <a:lvl1pPr>
              <a:defRPr sz="1200"/>
            </a:lvl1pPr>
          </a:lstStyle>
          <a:p>
            <a:pPr lvl="0"/>
            <a:endParaRPr lang="en-GB" noProof="0"/>
          </a:p>
        </p:txBody>
      </p:sp>
      <p:pic>
        <p:nvPicPr>
          <p:cNvPr id="16" name="Picture 15" descr="A close up of a sign&#10;&#10;Description automatically generated"/>
          <p:cNvPicPr>
            <a:picLocks noChangeAspect="1"/>
          </p:cNvPicPr>
          <p:nvPr userDrawn="1"/>
        </p:nvPicPr>
        <p:blipFill>
          <a:blip r:embed="rId2"/>
          <a:stretch>
            <a:fillRect/>
          </a:stretch>
        </p:blipFill>
        <p:spPr>
          <a:xfrm>
            <a:off x="9794244" y="260661"/>
            <a:ext cx="2153132" cy="564052"/>
          </a:xfrm>
          <a:prstGeom prst="rect">
            <a:avLst/>
          </a:prstGeom>
        </p:spPr>
      </p:pic>
      <p:sp>
        <p:nvSpPr>
          <p:cNvPr id="25" name="TextBox 24"/>
          <p:cNvSpPr txBox="1"/>
          <p:nvPr userDrawn="1"/>
        </p:nvSpPr>
        <p:spPr bwMode="auto">
          <a:xfrm>
            <a:off x="244624" y="6106180"/>
            <a:ext cx="2970750" cy="538609"/>
          </a:xfrm>
          <a:prstGeom prst="rect">
            <a:avLst/>
          </a:prstGeom>
          <a:noFill/>
        </p:spPr>
        <p:txBody>
          <a:bodyPr wrap="none">
            <a:spAutoFit/>
          </a:bodyPr>
          <a:lstStyle/>
          <a:p>
            <a:pPr>
              <a:defRPr/>
            </a:pPr>
            <a:r>
              <a:rPr lang="en-GB" sz="1700" b="0">
                <a:solidFill>
                  <a:srgbClr val="1E4786"/>
                </a:solidFill>
                <a:latin typeface="Tahoma" panose="020B0604030504040204"/>
                <a:cs typeface="Tahoma" panose="020B0604030504040204"/>
              </a:rPr>
              <a:t>The Hamlyn Centre</a:t>
            </a:r>
            <a:endParaRPr lang="en-GB" sz="1700" b="0">
              <a:solidFill>
                <a:srgbClr val="1E4786"/>
              </a:solidFill>
              <a:latin typeface="Tahoma" panose="020B0604030504040204"/>
              <a:cs typeface="Tahoma" panose="020B0604030504040204"/>
            </a:endParaRPr>
          </a:p>
          <a:p>
            <a:pPr>
              <a:defRPr/>
            </a:pPr>
            <a:r>
              <a:rPr lang="en-US" sz="1200" b="0">
                <a:solidFill>
                  <a:srgbClr val="7598C2"/>
                </a:solidFill>
                <a:latin typeface="Tahoma" panose="020B0604030504040204"/>
                <a:cs typeface="Tahoma" panose="020B0604030504040204"/>
              </a:rPr>
              <a:t>The Institute of Global Health Innovation</a:t>
            </a:r>
            <a:endParaRPr lang="en-GB" sz="1200" b="0">
              <a:solidFill>
                <a:srgbClr val="7598C2"/>
              </a:solidFill>
              <a:latin typeface="Tahoma" panose="020B0604030504040204"/>
              <a:cs typeface="Tahoma" panose="020B0604030504040204"/>
            </a:endParaRPr>
          </a:p>
        </p:txBody>
      </p:sp>
      <p:pic>
        <p:nvPicPr>
          <p:cNvPr id="26" name="Picture 5" descr="map"/>
          <p:cNvPicPr>
            <a:picLocks noChangeAspect="1" noChangeArrowheads="1"/>
          </p:cNvPicPr>
          <p:nvPr userDrawn="1"/>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5900"/>
                    </a14:imgEffect>
                    <a14:imgEffect>
                      <a14:saturation sat="160000"/>
                    </a14:imgEffect>
                  </a14:imgLayer>
                </a14:imgProps>
              </a:ext>
            </a:extLst>
          </a:blip>
          <a:srcRect/>
          <a:stretch>
            <a:fillRect/>
          </a:stretch>
        </p:blipFill>
        <p:spPr bwMode="auto">
          <a:xfrm>
            <a:off x="0" y="391565"/>
            <a:ext cx="4516329" cy="2123025"/>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Line 7"/>
          <p:cNvSpPr>
            <a:spLocks noChangeShapeType="1"/>
          </p:cNvSpPr>
          <p:nvPr userDrawn="1"/>
        </p:nvSpPr>
        <p:spPr bwMode="auto">
          <a:xfrm>
            <a:off x="0" y="836613"/>
            <a:ext cx="12192000" cy="0"/>
          </a:xfrm>
          <a:prstGeom prst="line">
            <a:avLst/>
          </a:prstGeom>
          <a:noFill/>
          <a:ln w="9525">
            <a:solidFill>
              <a:srgbClr val="7598C2"/>
            </a:solidFill>
            <a:round/>
          </a:ln>
        </p:spPr>
        <p:txBody>
          <a:bodyPr wrap="none" anchor="ctr"/>
          <a:lstStyle/>
          <a:p>
            <a:pPr>
              <a:defRPr/>
            </a:pPr>
            <a:endParaRPr lang="en-GB" sz="2400"/>
          </a:p>
        </p:txBody>
      </p:sp>
      <p:sp>
        <p:nvSpPr>
          <p:cNvPr id="2" name="Title 1"/>
          <p:cNvSpPr>
            <a:spLocks noGrp="1"/>
          </p:cNvSpPr>
          <p:nvPr>
            <p:ph type="title"/>
          </p:nvPr>
        </p:nvSpPr>
        <p:spPr>
          <a:xfrm>
            <a:off x="152400" y="198740"/>
            <a:ext cx="10058400" cy="609600"/>
          </a:xfrm>
        </p:spPr>
        <p:txBody>
          <a:bodyPr/>
          <a:lstStyle>
            <a:lvl1pPr algn="l">
              <a:defRPr sz="2800" b="1">
                <a:solidFill>
                  <a:srgbClr val="1E4786"/>
                </a:solidFill>
                <a:latin typeface="Tahoma" panose="020B0604030504040204"/>
                <a:cs typeface="Tahoma" panose="020B0604030504040204"/>
              </a:defRPr>
            </a:lvl1pPr>
          </a:lstStyle>
          <a:p>
            <a:r>
              <a:rPr lang="en-GB"/>
              <a:t>Click to edit Master title style</a:t>
            </a:r>
            <a:endParaRPr lang="en-GB"/>
          </a:p>
        </p:txBody>
      </p:sp>
      <p:sp>
        <p:nvSpPr>
          <p:cNvPr id="3" name="Content Placeholder 2"/>
          <p:cNvSpPr>
            <a:spLocks noGrp="1"/>
          </p:cNvSpPr>
          <p:nvPr>
            <p:ph idx="1"/>
          </p:nvPr>
        </p:nvSpPr>
        <p:spPr>
          <a:xfrm>
            <a:off x="152400" y="928759"/>
            <a:ext cx="11836400" cy="5014841"/>
          </a:xfrm>
        </p:spPr>
        <p:txBody>
          <a:bodyPr/>
          <a:lstStyle>
            <a:lvl1pPr>
              <a:buFont typeface="Wingdings" panose="05000000000000000000" pitchFamily="2" charset="2"/>
              <a:buChar char="§"/>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a:buSzPct val="50000"/>
              <a:buFont typeface="Wingdings" panose="05000000000000000000" pitchFamily="2" charset="2"/>
              <a:buChar char=""/>
              <a:defRPr sz="20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a:buSzPct val="50000"/>
              <a:buFont typeface="Wingdings" panose="05000000000000000000" pitchFamily="2" charset="2"/>
              <a:buChar char=""/>
              <a:defRPr sz="18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buSzPct val="40000"/>
              <a:buFont typeface="Wingdings" panose="05000000000000000000" pitchFamily="2" charset="2"/>
              <a:buChar char=""/>
              <a:defRPr sz="16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a:buSzPct val="40000"/>
              <a:buFont typeface="Wingdings" panose="05000000000000000000" pitchFamily="2" charset="2"/>
              <a:buChar char=""/>
              <a:defRPr sz="1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a:p>
        </p:txBody>
      </p:sp>
      <p:sp>
        <p:nvSpPr>
          <p:cNvPr id="4" name="Date Placeholder 3"/>
          <p:cNvSpPr>
            <a:spLocks noGrp="1"/>
          </p:cNvSpPr>
          <p:nvPr>
            <p:ph type="dt" sz="half" idx="10"/>
          </p:nvPr>
        </p:nvSpPr>
        <p:spPr>
          <a:xfrm>
            <a:off x="8628064" y="6338268"/>
            <a:ext cx="1771389" cy="457200"/>
          </a:xfrm>
        </p:spPr>
        <p:txBody>
          <a:bodyPr/>
          <a:lstStyle>
            <a:lvl1pPr algn="r">
              <a:defRPr/>
            </a:lvl1pPr>
          </a:lstStyle>
          <a:p>
            <a:pPr algn="r">
              <a:defRPr/>
            </a:pPr>
            <a:endParaRPr lang="en-US"/>
          </a:p>
        </p:txBody>
      </p:sp>
      <p:sp>
        <p:nvSpPr>
          <p:cNvPr id="8" name="Slide Number Placeholder 7"/>
          <p:cNvSpPr>
            <a:spLocks noGrp="1"/>
          </p:cNvSpPr>
          <p:nvPr>
            <p:ph type="sldNum" sz="quarter" idx="12"/>
          </p:nvPr>
        </p:nvSpPr>
        <p:spPr>
          <a:xfrm>
            <a:off x="10670459" y="6332565"/>
            <a:ext cx="1521541" cy="457200"/>
          </a:xfrm>
        </p:spPr>
        <p:txBody>
          <a:bodyPr/>
          <a:lstStyle/>
          <a:p>
            <a:pPr>
              <a:defRPr/>
            </a:pPr>
            <a:fld id="{B03FE190-3D07-4C44-8CA2-C0C8C8152D0A}" type="slidenum">
              <a:rPr lang="en-US" smtClean="0"/>
            </a:fld>
            <a:endParaRPr lang="en-US"/>
          </a:p>
        </p:txBody>
      </p:sp>
      <p:sp>
        <p:nvSpPr>
          <p:cNvPr id="9" name="TextBox 8"/>
          <p:cNvSpPr txBox="1"/>
          <p:nvPr userDrawn="1"/>
        </p:nvSpPr>
        <p:spPr bwMode="auto">
          <a:xfrm>
            <a:off x="244624" y="6106180"/>
            <a:ext cx="2970750" cy="538609"/>
          </a:xfrm>
          <a:prstGeom prst="rect">
            <a:avLst/>
          </a:prstGeom>
          <a:noFill/>
        </p:spPr>
        <p:txBody>
          <a:bodyPr wrap="none">
            <a:spAutoFit/>
          </a:bodyPr>
          <a:lstStyle/>
          <a:p>
            <a:pPr>
              <a:defRPr/>
            </a:pPr>
            <a:r>
              <a:rPr lang="en-GB" sz="1700" b="0">
                <a:solidFill>
                  <a:srgbClr val="1E4786"/>
                </a:solidFill>
                <a:latin typeface="Tahoma" panose="020B0604030504040204"/>
                <a:cs typeface="Tahoma" panose="020B0604030504040204"/>
              </a:rPr>
              <a:t>The Hamlyn Centre</a:t>
            </a:r>
            <a:endParaRPr lang="en-GB" sz="1700" b="0">
              <a:solidFill>
                <a:srgbClr val="1E4786"/>
              </a:solidFill>
              <a:latin typeface="Tahoma" panose="020B0604030504040204"/>
              <a:cs typeface="Tahoma" panose="020B0604030504040204"/>
            </a:endParaRPr>
          </a:p>
          <a:p>
            <a:pPr>
              <a:defRPr/>
            </a:pPr>
            <a:r>
              <a:rPr lang="en-US" sz="1200" b="0">
                <a:solidFill>
                  <a:srgbClr val="7598C2"/>
                </a:solidFill>
                <a:latin typeface="Tahoma" panose="020B0604030504040204"/>
                <a:cs typeface="Tahoma" panose="020B0604030504040204"/>
              </a:rPr>
              <a:t>The Institute of Global Health Innovation</a:t>
            </a:r>
            <a:endParaRPr lang="en-GB" sz="1200" b="0">
              <a:solidFill>
                <a:srgbClr val="7598C2"/>
              </a:solidFill>
              <a:latin typeface="Tahoma" panose="020B0604030504040204"/>
              <a:cs typeface="Tahoma" panose="020B0604030504040204"/>
            </a:endParaRPr>
          </a:p>
        </p:txBody>
      </p:sp>
      <p:pic>
        <p:nvPicPr>
          <p:cNvPr id="10" name="Picture 9" descr="A close up of a sign&#10;&#10;Description automatically generated"/>
          <p:cNvPicPr>
            <a:picLocks noChangeAspect="1"/>
          </p:cNvPicPr>
          <p:nvPr userDrawn="1"/>
        </p:nvPicPr>
        <p:blipFill>
          <a:blip r:embed="rId2"/>
          <a:stretch>
            <a:fillRect/>
          </a:stretch>
        </p:blipFill>
        <p:spPr>
          <a:xfrm>
            <a:off x="10302286" y="260661"/>
            <a:ext cx="1645089" cy="430961"/>
          </a:xfrm>
          <a:prstGeom prst="rect">
            <a:avLst/>
          </a:prstGeom>
        </p:spPr>
      </p:pic>
      <p:pic>
        <p:nvPicPr>
          <p:cNvPr id="11" name="Picture 6" descr="map"/>
          <p:cNvPicPr>
            <a:picLocks noChangeAspect="1" noChangeArrowheads="1"/>
          </p:cNvPicPr>
          <p:nvPr userDrawn="1"/>
        </p:nvPicPr>
        <p:blipFill>
          <a:blip r:embed="rId3">
            <a:clrChange>
              <a:clrFrom>
                <a:srgbClr val="FFFFFF"/>
              </a:clrFrom>
              <a:clrTo>
                <a:srgbClr val="FFFFFF">
                  <a:alpha val="0"/>
                </a:srgbClr>
              </a:clrTo>
            </a:clrChange>
          </a:blip>
          <a:srcRect/>
          <a:stretch>
            <a:fillRect/>
          </a:stretch>
        </p:blipFill>
        <p:spPr bwMode="auto">
          <a:xfrm>
            <a:off x="10128448" y="5943600"/>
            <a:ext cx="1912938" cy="866775"/>
          </a:xfrm>
          <a:prstGeom prst="rect">
            <a:avLst/>
          </a:prstGeom>
          <a:noFill/>
          <a:ln w="9525">
            <a:noFill/>
            <a:miter lim="800000"/>
            <a:headEnd/>
            <a:tailEnd/>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504" y="197925"/>
            <a:ext cx="10159782" cy="609600"/>
          </a:xfrm>
        </p:spPr>
        <p:txBody>
          <a:bodyPr/>
          <a:lstStyle>
            <a:lvl1pPr algn="l">
              <a:defRPr sz="2800" b="1">
                <a:solidFill>
                  <a:srgbClr val="1E4786"/>
                </a:solidFill>
                <a:latin typeface="Tahoma" panose="020B0604030504040204"/>
                <a:cs typeface="Tahoma" panose="020B0604030504040204"/>
              </a:defRPr>
            </a:lvl1pPr>
          </a:lstStyle>
          <a:p>
            <a:r>
              <a:rPr lang="en-GB"/>
              <a:t>Click to edit Master title style</a:t>
            </a:r>
            <a:endParaRPr lang="en-GB"/>
          </a:p>
        </p:txBody>
      </p:sp>
      <p:sp>
        <p:nvSpPr>
          <p:cNvPr id="3" name="Content Placeholder 2"/>
          <p:cNvSpPr>
            <a:spLocks noGrp="1"/>
          </p:cNvSpPr>
          <p:nvPr>
            <p:ph idx="1"/>
          </p:nvPr>
        </p:nvSpPr>
        <p:spPr>
          <a:xfrm>
            <a:off x="150613" y="943661"/>
            <a:ext cx="11796761" cy="5071059"/>
          </a:xfrm>
        </p:spPr>
        <p:txBody>
          <a:bodyPr/>
          <a:lstStyle>
            <a:lvl1pPr>
              <a:buFont typeface="Wingdings" panose="05000000000000000000" pitchFamily="2" charset="2"/>
              <a:buChar char="§"/>
              <a:defRPr sz="2400">
                <a:solidFill>
                  <a:schemeClr val="tx1">
                    <a:lumMod val="65000"/>
                    <a:lumOff val="35000"/>
                  </a:schemeClr>
                </a:solidFill>
                <a:latin typeface="Tahoma" panose="020B0604030504040204"/>
                <a:cs typeface="Tahoma" panose="020B0604030504040204"/>
              </a:defRPr>
            </a:lvl1pPr>
            <a:lvl2pPr>
              <a:buSzPct val="50000"/>
              <a:buFont typeface="Wingdings" panose="05000000000000000000" pitchFamily="2" charset="2"/>
              <a:buChar char=""/>
              <a:defRPr sz="2000">
                <a:solidFill>
                  <a:schemeClr val="tx1">
                    <a:lumMod val="65000"/>
                    <a:lumOff val="35000"/>
                  </a:schemeClr>
                </a:solidFill>
                <a:latin typeface="Tahoma" panose="020B0604030504040204"/>
                <a:cs typeface="Tahoma" panose="020B0604030504040204"/>
              </a:defRPr>
            </a:lvl2pPr>
            <a:lvl3pPr>
              <a:buSzPct val="50000"/>
              <a:buFont typeface="Wingdings" panose="05000000000000000000" pitchFamily="2" charset="2"/>
              <a:buChar char=""/>
              <a:defRPr sz="1800">
                <a:solidFill>
                  <a:schemeClr val="tx1">
                    <a:lumMod val="65000"/>
                    <a:lumOff val="35000"/>
                  </a:schemeClr>
                </a:solidFill>
                <a:latin typeface="Tahoma" panose="020B0604030504040204"/>
                <a:cs typeface="Tahoma" panose="020B0604030504040204"/>
              </a:defRPr>
            </a:lvl3pPr>
            <a:lvl4pPr>
              <a:buSzPct val="40000"/>
              <a:buFont typeface="Wingdings" panose="05000000000000000000" pitchFamily="2" charset="2"/>
              <a:buChar char=""/>
              <a:defRPr sz="1600">
                <a:solidFill>
                  <a:schemeClr val="tx1">
                    <a:lumMod val="65000"/>
                    <a:lumOff val="35000"/>
                  </a:schemeClr>
                </a:solidFill>
                <a:latin typeface="Tahoma" panose="020B0604030504040204"/>
                <a:cs typeface="Tahoma" panose="020B0604030504040204"/>
              </a:defRPr>
            </a:lvl4pPr>
            <a:lvl5pPr>
              <a:buSzPct val="40000"/>
              <a:buFont typeface="Wingdings" panose="05000000000000000000" pitchFamily="2" charset="2"/>
              <a:buChar char=""/>
              <a:defRPr sz="1400">
                <a:solidFill>
                  <a:schemeClr val="tx1">
                    <a:lumMod val="65000"/>
                    <a:lumOff val="35000"/>
                  </a:schemeClr>
                </a:solidFill>
                <a:latin typeface="Tahoma" panose="020B0604030504040204"/>
                <a:cs typeface="Tahoma" panose="020B0604030504040204"/>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a:p>
        </p:txBody>
      </p:sp>
      <p:pic>
        <p:nvPicPr>
          <p:cNvPr id="4" name="Picture 3" descr="A close up of a sign&#10;&#10;Description automatically generated"/>
          <p:cNvPicPr>
            <a:picLocks noChangeAspect="1"/>
          </p:cNvPicPr>
          <p:nvPr userDrawn="1"/>
        </p:nvPicPr>
        <p:blipFill>
          <a:blip r:embed="rId2"/>
          <a:stretch>
            <a:fillRect/>
          </a:stretch>
        </p:blipFill>
        <p:spPr>
          <a:xfrm>
            <a:off x="10302286" y="260661"/>
            <a:ext cx="1645089" cy="430961"/>
          </a:xfrm>
          <a:prstGeom prst="rect">
            <a:avLst/>
          </a:prstGeom>
        </p:spPr>
      </p:pic>
      <p:sp>
        <p:nvSpPr>
          <p:cNvPr id="5" name="TextBox 4"/>
          <p:cNvSpPr txBox="1"/>
          <p:nvPr userDrawn="1"/>
        </p:nvSpPr>
        <p:spPr bwMode="auto">
          <a:xfrm>
            <a:off x="244624" y="6106180"/>
            <a:ext cx="2970750" cy="538609"/>
          </a:xfrm>
          <a:prstGeom prst="rect">
            <a:avLst/>
          </a:prstGeom>
          <a:noFill/>
        </p:spPr>
        <p:txBody>
          <a:bodyPr wrap="none">
            <a:spAutoFit/>
          </a:bodyPr>
          <a:lstStyle/>
          <a:p>
            <a:pPr>
              <a:defRPr/>
            </a:pPr>
            <a:r>
              <a:rPr lang="en-GB" sz="1700" b="0">
                <a:solidFill>
                  <a:srgbClr val="1E4786"/>
                </a:solidFill>
                <a:latin typeface="Tahoma" panose="020B0604030504040204"/>
                <a:cs typeface="Tahoma" panose="020B0604030504040204"/>
              </a:rPr>
              <a:t>The Hamlyn Centre</a:t>
            </a:r>
            <a:endParaRPr lang="en-GB" sz="1700" b="0">
              <a:solidFill>
                <a:srgbClr val="1E4786"/>
              </a:solidFill>
              <a:latin typeface="Tahoma" panose="020B0604030504040204"/>
              <a:cs typeface="Tahoma" panose="020B0604030504040204"/>
            </a:endParaRPr>
          </a:p>
          <a:p>
            <a:pPr>
              <a:defRPr/>
            </a:pPr>
            <a:r>
              <a:rPr lang="en-US" sz="1200" b="0">
                <a:solidFill>
                  <a:srgbClr val="7598C2"/>
                </a:solidFill>
                <a:latin typeface="Tahoma" panose="020B0604030504040204"/>
                <a:cs typeface="Tahoma" panose="020B0604030504040204"/>
              </a:rPr>
              <a:t>The Institute of Global Health Innovation</a:t>
            </a:r>
            <a:endParaRPr lang="en-GB" sz="1200" b="0">
              <a:solidFill>
                <a:srgbClr val="7598C2"/>
              </a:solidFill>
              <a:latin typeface="Tahoma" panose="020B0604030504040204"/>
              <a:cs typeface="Tahoma" panose="020B0604030504040204"/>
            </a:endParaRPr>
          </a:p>
        </p:txBody>
      </p:sp>
      <p:pic>
        <p:nvPicPr>
          <p:cNvPr id="6" name="Picture 6" descr="map"/>
          <p:cNvPicPr>
            <a:picLocks noChangeAspect="1" noChangeArrowheads="1"/>
          </p:cNvPicPr>
          <p:nvPr userDrawn="1"/>
        </p:nvPicPr>
        <p:blipFill>
          <a:blip r:embed="rId3">
            <a:clrChange>
              <a:clrFrom>
                <a:srgbClr val="FFFFFF"/>
              </a:clrFrom>
              <a:clrTo>
                <a:srgbClr val="FFFFFF">
                  <a:alpha val="0"/>
                </a:srgbClr>
              </a:clrTo>
            </a:clrChange>
          </a:blip>
          <a:srcRect/>
          <a:stretch>
            <a:fillRect/>
          </a:stretch>
        </p:blipFill>
        <p:spPr bwMode="auto">
          <a:xfrm>
            <a:off x="10128448" y="5943600"/>
            <a:ext cx="1912938" cy="866775"/>
          </a:xfrm>
          <a:prstGeom prst="rect">
            <a:avLst/>
          </a:prstGeom>
          <a:noFill/>
          <a:ln w="9525">
            <a:noFill/>
            <a:miter lim="800000"/>
            <a:headEnd/>
            <a:tailEnd/>
          </a:ln>
        </p:spPr>
      </p:pic>
      <p:sp>
        <p:nvSpPr>
          <p:cNvPr id="7" name="Date Placeholder 3"/>
          <p:cNvSpPr>
            <a:spLocks noGrp="1"/>
          </p:cNvSpPr>
          <p:nvPr>
            <p:ph type="dt" sz="half" idx="10"/>
          </p:nvPr>
        </p:nvSpPr>
        <p:spPr>
          <a:xfrm>
            <a:off x="8628064" y="6302643"/>
            <a:ext cx="1771389" cy="457200"/>
          </a:xfrm>
        </p:spPr>
        <p:txBody>
          <a:bodyPr/>
          <a:lstStyle>
            <a:lvl1pPr algn="r">
              <a:defRPr/>
            </a:lvl1pPr>
          </a:lstStyle>
          <a:p>
            <a:pPr algn="r">
              <a:defRPr/>
            </a:pPr>
            <a:endParaRPr lang="en-US"/>
          </a:p>
        </p:txBody>
      </p:sp>
      <p:sp>
        <p:nvSpPr>
          <p:cNvPr id="8" name="Slide Number Placeholder 7"/>
          <p:cNvSpPr>
            <a:spLocks noGrp="1"/>
          </p:cNvSpPr>
          <p:nvPr>
            <p:ph type="sldNum" sz="quarter" idx="12"/>
          </p:nvPr>
        </p:nvSpPr>
        <p:spPr>
          <a:xfrm>
            <a:off x="10670459" y="6296940"/>
            <a:ext cx="1521541" cy="457200"/>
          </a:xfrm>
        </p:spPr>
        <p:txBody>
          <a:bodyPr/>
          <a:lstStyle/>
          <a:p>
            <a:pPr>
              <a:defRPr/>
            </a:pPr>
            <a:fld id="{B03FE190-3D07-4C44-8CA2-C0C8C8152D0A}"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extBox 8"/>
          <p:cNvSpPr txBox="1"/>
          <p:nvPr userDrawn="1"/>
        </p:nvSpPr>
        <p:spPr bwMode="auto">
          <a:xfrm>
            <a:off x="244624" y="6176963"/>
            <a:ext cx="2970750" cy="538609"/>
          </a:xfrm>
          <a:prstGeom prst="rect">
            <a:avLst/>
          </a:prstGeom>
          <a:noFill/>
        </p:spPr>
        <p:txBody>
          <a:bodyPr wrap="none">
            <a:spAutoFit/>
          </a:bodyPr>
          <a:lstStyle/>
          <a:p>
            <a:pPr>
              <a:defRPr/>
            </a:pPr>
            <a:r>
              <a:rPr lang="en-GB" sz="1700" b="0">
                <a:solidFill>
                  <a:srgbClr val="1E4786"/>
                </a:solidFill>
                <a:latin typeface="Tahoma" panose="020B0604030504040204"/>
                <a:cs typeface="Tahoma" panose="020B0604030504040204"/>
              </a:rPr>
              <a:t>The Hamlyn Centre</a:t>
            </a:r>
            <a:endParaRPr lang="en-GB" sz="1700" b="0">
              <a:solidFill>
                <a:srgbClr val="1E4786"/>
              </a:solidFill>
              <a:latin typeface="Tahoma" panose="020B0604030504040204"/>
              <a:cs typeface="Tahoma" panose="020B0604030504040204"/>
            </a:endParaRPr>
          </a:p>
          <a:p>
            <a:pPr>
              <a:defRPr/>
            </a:pPr>
            <a:r>
              <a:rPr lang="en-US" sz="1200" b="0">
                <a:solidFill>
                  <a:srgbClr val="7598C2"/>
                </a:solidFill>
                <a:latin typeface="Tahoma" panose="020B0604030504040204"/>
                <a:cs typeface="Tahoma" panose="020B0604030504040204"/>
              </a:rPr>
              <a:t>The Institute of Global Health Innovation</a:t>
            </a:r>
            <a:endParaRPr lang="en-GB" sz="1200" b="0">
              <a:solidFill>
                <a:srgbClr val="7598C2"/>
              </a:solidFill>
              <a:latin typeface="Tahoma" panose="020B0604030504040204"/>
              <a:cs typeface="Tahoma" panose="020B0604030504040204"/>
            </a:endParaRPr>
          </a:p>
        </p:txBody>
      </p:sp>
      <p:pic>
        <p:nvPicPr>
          <p:cNvPr id="10" name="Picture 9" descr="A close up of a sign&#10;&#10;Description automatically generated"/>
          <p:cNvPicPr>
            <a:picLocks noChangeAspect="1"/>
          </p:cNvPicPr>
          <p:nvPr userDrawn="1"/>
        </p:nvPicPr>
        <p:blipFill>
          <a:blip r:embed="rId2"/>
          <a:stretch>
            <a:fillRect/>
          </a:stretch>
        </p:blipFill>
        <p:spPr>
          <a:xfrm>
            <a:off x="10302286" y="260661"/>
            <a:ext cx="1645089" cy="430961"/>
          </a:xfrm>
          <a:prstGeom prst="rect">
            <a:avLst/>
          </a:prstGeom>
        </p:spPr>
      </p:pic>
      <p:pic>
        <p:nvPicPr>
          <p:cNvPr id="11" name="Picture 6" descr="map"/>
          <p:cNvPicPr>
            <a:picLocks noChangeAspect="1" noChangeArrowheads="1"/>
          </p:cNvPicPr>
          <p:nvPr userDrawn="1"/>
        </p:nvPicPr>
        <p:blipFill>
          <a:blip r:embed="rId3">
            <a:clrChange>
              <a:clrFrom>
                <a:srgbClr val="FFFFFF"/>
              </a:clrFrom>
              <a:clrTo>
                <a:srgbClr val="FFFFFF">
                  <a:alpha val="0"/>
                </a:srgbClr>
              </a:clrTo>
            </a:clrChange>
          </a:blip>
          <a:srcRect/>
          <a:stretch>
            <a:fillRect/>
          </a:stretch>
        </p:blipFill>
        <p:spPr bwMode="auto">
          <a:xfrm>
            <a:off x="10128448" y="5943600"/>
            <a:ext cx="1912938" cy="866775"/>
          </a:xfrm>
          <a:prstGeom prst="rect">
            <a:avLst/>
          </a:prstGeom>
          <a:noFill/>
          <a:ln w="9525">
            <a:noFill/>
            <a:miter lim="800000"/>
            <a:headEnd/>
            <a:tailEnd/>
          </a:ln>
        </p:spPr>
      </p:pic>
      <p:sp>
        <p:nvSpPr>
          <p:cNvPr id="12" name="Date Placeholder 3"/>
          <p:cNvSpPr>
            <a:spLocks noGrp="1"/>
          </p:cNvSpPr>
          <p:nvPr>
            <p:ph type="dt" sz="half" idx="10"/>
          </p:nvPr>
        </p:nvSpPr>
        <p:spPr>
          <a:xfrm>
            <a:off x="8628064" y="6338268"/>
            <a:ext cx="1771389" cy="457200"/>
          </a:xfrm>
        </p:spPr>
        <p:txBody>
          <a:bodyPr/>
          <a:lstStyle>
            <a:lvl1pPr algn="r">
              <a:defRPr/>
            </a:lvl1pPr>
          </a:lstStyle>
          <a:p>
            <a:pPr algn="r">
              <a:defRPr/>
            </a:pPr>
            <a:endParaRPr lang="en-US"/>
          </a:p>
        </p:txBody>
      </p:sp>
      <p:sp>
        <p:nvSpPr>
          <p:cNvPr id="13" name="Slide Number Placeholder 7"/>
          <p:cNvSpPr>
            <a:spLocks noGrp="1"/>
          </p:cNvSpPr>
          <p:nvPr>
            <p:ph type="sldNum" sz="quarter" idx="12"/>
          </p:nvPr>
        </p:nvSpPr>
        <p:spPr>
          <a:xfrm>
            <a:off x="10670459" y="6332565"/>
            <a:ext cx="1521541" cy="457200"/>
          </a:xfrm>
        </p:spPr>
        <p:txBody>
          <a:bodyPr/>
          <a:lstStyle/>
          <a:p>
            <a:pPr>
              <a:defRPr/>
            </a:pPr>
            <a:fld id="{B03FE190-3D07-4C44-8CA2-C0C8C8152D0A}" type="slidenum">
              <a:rPr lang="en-US" smtClean="0"/>
            </a:fld>
            <a:endParaRPr lang="en-US"/>
          </a:p>
        </p:txBody>
      </p:sp>
      <p:sp>
        <p:nvSpPr>
          <p:cNvPr id="14" name="Title 1"/>
          <p:cNvSpPr txBox="1"/>
          <p:nvPr userDrawn="1"/>
        </p:nvSpPr>
        <p:spPr bwMode="auto">
          <a:xfrm>
            <a:off x="243886" y="260661"/>
            <a:ext cx="10058400" cy="609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2800" b="1">
                <a:solidFill>
                  <a:srgbClr val="1E4786"/>
                </a:solidFill>
                <a:latin typeface="Tahoma" panose="020B0604030504040204"/>
                <a:ea typeface="Tahoma" panose="020B0604030504040204" pitchFamily="34" charset="0"/>
                <a:cs typeface="Tahoma" panose="020B0604030504040204"/>
              </a:defRPr>
            </a:lvl1pPr>
            <a:lvl2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2pPr>
            <a:lvl3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3pPr>
            <a:lvl4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4pPr>
            <a:lvl5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5pPr>
            <a:lvl6pPr marL="4572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6pPr>
            <a:lvl7pPr marL="9144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7pPr>
            <a:lvl8pPr marL="13716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8pPr>
            <a:lvl9pPr marL="18288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9pPr>
          </a:lstStyle>
          <a:p>
            <a:r>
              <a:rPr lang="en-GB" sz="3200" kern="0"/>
              <a:t>Click to edit Master title style</a:t>
            </a:r>
            <a:endParaRPr lang="en-GB" sz="3200" kern="0"/>
          </a:p>
        </p:txBody>
      </p:sp>
      <p:sp>
        <p:nvSpPr>
          <p:cNvPr id="15" name="Content Placeholder 2"/>
          <p:cNvSpPr>
            <a:spLocks noGrp="1"/>
          </p:cNvSpPr>
          <p:nvPr>
            <p:ph idx="1"/>
          </p:nvPr>
        </p:nvSpPr>
        <p:spPr>
          <a:xfrm>
            <a:off x="221675" y="1066800"/>
            <a:ext cx="5791200" cy="4947920"/>
          </a:xfrm>
        </p:spPr>
        <p:txBody>
          <a:bodyPr/>
          <a:lstStyle>
            <a:lvl1pPr>
              <a:buFont typeface="Wingdings" panose="05000000000000000000" pitchFamily="2" charset="2"/>
              <a:buChar char="§"/>
              <a:defRPr sz="2400">
                <a:solidFill>
                  <a:schemeClr val="tx1">
                    <a:lumMod val="65000"/>
                    <a:lumOff val="35000"/>
                  </a:schemeClr>
                </a:solidFill>
                <a:latin typeface="Tahoma" panose="020B0604030504040204"/>
                <a:cs typeface="Tahoma" panose="020B0604030504040204"/>
              </a:defRPr>
            </a:lvl1pPr>
            <a:lvl2pPr>
              <a:buSzPct val="50000"/>
              <a:buFont typeface="Wingdings" panose="05000000000000000000" pitchFamily="2" charset="2"/>
              <a:buChar char=""/>
              <a:defRPr sz="2000">
                <a:solidFill>
                  <a:schemeClr val="tx1">
                    <a:lumMod val="65000"/>
                    <a:lumOff val="35000"/>
                  </a:schemeClr>
                </a:solidFill>
                <a:latin typeface="Tahoma" panose="020B0604030504040204"/>
                <a:cs typeface="Tahoma" panose="020B0604030504040204"/>
              </a:defRPr>
            </a:lvl2pPr>
            <a:lvl3pPr>
              <a:buSzPct val="50000"/>
              <a:buFont typeface="Wingdings" panose="05000000000000000000" pitchFamily="2" charset="2"/>
              <a:buChar char=""/>
              <a:defRPr sz="1800">
                <a:solidFill>
                  <a:schemeClr val="tx1">
                    <a:lumMod val="65000"/>
                    <a:lumOff val="35000"/>
                  </a:schemeClr>
                </a:solidFill>
                <a:latin typeface="Tahoma" panose="020B0604030504040204"/>
                <a:cs typeface="Tahoma" panose="020B0604030504040204"/>
              </a:defRPr>
            </a:lvl3pPr>
            <a:lvl4pPr>
              <a:buSzPct val="40000"/>
              <a:buFont typeface="Wingdings" panose="05000000000000000000" pitchFamily="2" charset="2"/>
              <a:buChar char=""/>
              <a:defRPr sz="1600">
                <a:solidFill>
                  <a:schemeClr val="tx1">
                    <a:lumMod val="65000"/>
                    <a:lumOff val="35000"/>
                  </a:schemeClr>
                </a:solidFill>
                <a:latin typeface="Tahoma" panose="020B0604030504040204"/>
                <a:cs typeface="Tahoma" panose="020B0604030504040204"/>
              </a:defRPr>
            </a:lvl4pPr>
            <a:lvl5pPr>
              <a:buSzPct val="40000"/>
              <a:buFont typeface="Wingdings" panose="05000000000000000000" pitchFamily="2" charset="2"/>
              <a:buChar char=""/>
              <a:defRPr sz="1400">
                <a:solidFill>
                  <a:schemeClr val="tx1">
                    <a:lumMod val="65000"/>
                    <a:lumOff val="35000"/>
                  </a:schemeClr>
                </a:solidFill>
                <a:latin typeface="Tahoma" panose="020B0604030504040204"/>
                <a:cs typeface="Tahoma" panose="020B0604030504040204"/>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a:p>
        </p:txBody>
      </p:sp>
      <p:sp>
        <p:nvSpPr>
          <p:cNvPr id="16" name="Content Placeholder 2"/>
          <p:cNvSpPr>
            <a:spLocks noGrp="1"/>
          </p:cNvSpPr>
          <p:nvPr>
            <p:ph idx="13"/>
          </p:nvPr>
        </p:nvSpPr>
        <p:spPr>
          <a:xfrm>
            <a:off x="6167061" y="1066800"/>
            <a:ext cx="5791200" cy="4947920"/>
          </a:xfrm>
        </p:spPr>
        <p:txBody>
          <a:bodyPr/>
          <a:lstStyle>
            <a:lvl1pPr>
              <a:buFont typeface="Wingdings" panose="05000000000000000000" pitchFamily="2" charset="2"/>
              <a:buChar char="§"/>
              <a:defRPr sz="2400">
                <a:solidFill>
                  <a:schemeClr val="tx1">
                    <a:lumMod val="65000"/>
                    <a:lumOff val="35000"/>
                  </a:schemeClr>
                </a:solidFill>
                <a:latin typeface="Tahoma" panose="020B0604030504040204"/>
                <a:cs typeface="Tahoma" panose="020B0604030504040204"/>
              </a:defRPr>
            </a:lvl1pPr>
            <a:lvl2pPr>
              <a:buSzPct val="50000"/>
              <a:buFont typeface="Wingdings" panose="05000000000000000000" pitchFamily="2" charset="2"/>
              <a:buChar char=""/>
              <a:defRPr sz="2000">
                <a:solidFill>
                  <a:schemeClr val="tx1">
                    <a:lumMod val="65000"/>
                    <a:lumOff val="35000"/>
                  </a:schemeClr>
                </a:solidFill>
                <a:latin typeface="Tahoma" panose="020B0604030504040204"/>
                <a:cs typeface="Tahoma" panose="020B0604030504040204"/>
              </a:defRPr>
            </a:lvl2pPr>
            <a:lvl3pPr>
              <a:buSzPct val="50000"/>
              <a:buFont typeface="Wingdings" panose="05000000000000000000" pitchFamily="2" charset="2"/>
              <a:buChar char=""/>
              <a:defRPr sz="1800">
                <a:solidFill>
                  <a:schemeClr val="tx1">
                    <a:lumMod val="65000"/>
                    <a:lumOff val="35000"/>
                  </a:schemeClr>
                </a:solidFill>
                <a:latin typeface="Tahoma" panose="020B0604030504040204"/>
                <a:cs typeface="Tahoma" panose="020B0604030504040204"/>
              </a:defRPr>
            </a:lvl3pPr>
            <a:lvl4pPr>
              <a:buSzPct val="40000"/>
              <a:buFont typeface="Wingdings" panose="05000000000000000000" pitchFamily="2" charset="2"/>
              <a:buChar char=""/>
              <a:defRPr sz="1600">
                <a:solidFill>
                  <a:schemeClr val="tx1">
                    <a:lumMod val="65000"/>
                    <a:lumOff val="35000"/>
                  </a:schemeClr>
                </a:solidFill>
                <a:latin typeface="Tahoma" panose="020B0604030504040204"/>
                <a:cs typeface="Tahoma" panose="020B0604030504040204"/>
              </a:defRPr>
            </a:lvl4pPr>
            <a:lvl5pPr>
              <a:buSzPct val="40000"/>
              <a:buFont typeface="Wingdings" panose="05000000000000000000" pitchFamily="2" charset="2"/>
              <a:buChar char=""/>
              <a:defRPr sz="1400">
                <a:solidFill>
                  <a:schemeClr val="tx1">
                    <a:lumMod val="65000"/>
                    <a:lumOff val="35000"/>
                  </a:schemeClr>
                </a:solidFill>
                <a:latin typeface="Tahoma" panose="020B0604030504040204"/>
                <a:cs typeface="Tahoma" panose="020B0604030504040204"/>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extBox 1"/>
          <p:cNvSpPr txBox="1"/>
          <p:nvPr userDrawn="1"/>
        </p:nvSpPr>
        <p:spPr bwMode="auto">
          <a:xfrm>
            <a:off x="244624" y="6106180"/>
            <a:ext cx="2970750" cy="538609"/>
          </a:xfrm>
          <a:prstGeom prst="rect">
            <a:avLst/>
          </a:prstGeom>
          <a:noFill/>
        </p:spPr>
        <p:txBody>
          <a:bodyPr wrap="none">
            <a:spAutoFit/>
          </a:bodyPr>
          <a:lstStyle/>
          <a:p>
            <a:pPr>
              <a:defRPr/>
            </a:pPr>
            <a:r>
              <a:rPr lang="en-GB" sz="1700" b="0">
                <a:solidFill>
                  <a:srgbClr val="1E4786"/>
                </a:solidFill>
                <a:latin typeface="Tahoma" panose="020B0604030504040204"/>
                <a:cs typeface="Tahoma" panose="020B0604030504040204"/>
              </a:rPr>
              <a:t>The Hamlyn Centre</a:t>
            </a:r>
            <a:endParaRPr lang="en-GB" sz="1700" b="0">
              <a:solidFill>
                <a:srgbClr val="1E4786"/>
              </a:solidFill>
              <a:latin typeface="Tahoma" panose="020B0604030504040204"/>
              <a:cs typeface="Tahoma" panose="020B0604030504040204"/>
            </a:endParaRPr>
          </a:p>
          <a:p>
            <a:pPr>
              <a:defRPr/>
            </a:pPr>
            <a:r>
              <a:rPr lang="en-US" sz="1200" b="0">
                <a:solidFill>
                  <a:srgbClr val="7598C2"/>
                </a:solidFill>
                <a:latin typeface="Tahoma" panose="020B0604030504040204"/>
                <a:cs typeface="Tahoma" panose="020B0604030504040204"/>
              </a:rPr>
              <a:t>The Institute of Global Health Innovation</a:t>
            </a:r>
            <a:endParaRPr lang="en-GB" sz="1200" b="0">
              <a:solidFill>
                <a:srgbClr val="7598C2"/>
              </a:solidFill>
              <a:latin typeface="Tahoma" panose="020B0604030504040204"/>
              <a:cs typeface="Tahoma" panose="020B0604030504040204"/>
            </a:endParaRPr>
          </a:p>
        </p:txBody>
      </p:sp>
      <p:pic>
        <p:nvPicPr>
          <p:cNvPr id="3" name="Picture 2" descr="A close up of a sign&#10;&#10;Description automatically generated"/>
          <p:cNvPicPr>
            <a:picLocks noChangeAspect="1"/>
          </p:cNvPicPr>
          <p:nvPr userDrawn="1"/>
        </p:nvPicPr>
        <p:blipFill>
          <a:blip r:embed="rId2"/>
          <a:stretch>
            <a:fillRect/>
          </a:stretch>
        </p:blipFill>
        <p:spPr>
          <a:xfrm>
            <a:off x="10302286" y="260661"/>
            <a:ext cx="1645089" cy="430961"/>
          </a:xfrm>
          <a:prstGeom prst="rect">
            <a:avLst/>
          </a:prstGeom>
        </p:spPr>
      </p:pic>
      <p:pic>
        <p:nvPicPr>
          <p:cNvPr id="4" name="Picture 6" descr="map"/>
          <p:cNvPicPr>
            <a:picLocks noChangeAspect="1" noChangeArrowheads="1"/>
          </p:cNvPicPr>
          <p:nvPr userDrawn="1"/>
        </p:nvPicPr>
        <p:blipFill>
          <a:blip r:embed="rId3">
            <a:clrChange>
              <a:clrFrom>
                <a:srgbClr val="FFFFFF"/>
              </a:clrFrom>
              <a:clrTo>
                <a:srgbClr val="FFFFFF">
                  <a:alpha val="0"/>
                </a:srgbClr>
              </a:clrTo>
            </a:clrChange>
          </a:blip>
          <a:srcRect/>
          <a:stretch>
            <a:fillRect/>
          </a:stretch>
        </p:blipFill>
        <p:spPr bwMode="auto">
          <a:xfrm>
            <a:off x="10128448" y="5943600"/>
            <a:ext cx="1912938" cy="866775"/>
          </a:xfrm>
          <a:prstGeom prst="rect">
            <a:avLst/>
          </a:prstGeom>
          <a:noFill/>
          <a:ln w="9525">
            <a:noFill/>
            <a:miter lim="800000"/>
            <a:headEnd/>
            <a:tailEnd/>
          </a:ln>
        </p:spPr>
      </p:pic>
      <p:sp>
        <p:nvSpPr>
          <p:cNvPr id="5" name="Date Placeholder 3"/>
          <p:cNvSpPr>
            <a:spLocks noGrp="1"/>
          </p:cNvSpPr>
          <p:nvPr>
            <p:ph type="dt" sz="half" idx="10"/>
          </p:nvPr>
        </p:nvSpPr>
        <p:spPr>
          <a:xfrm>
            <a:off x="8628064" y="6338268"/>
            <a:ext cx="1771389" cy="457200"/>
          </a:xfrm>
        </p:spPr>
        <p:txBody>
          <a:bodyPr/>
          <a:lstStyle>
            <a:lvl1pPr algn="r">
              <a:defRPr/>
            </a:lvl1pPr>
          </a:lstStyle>
          <a:p>
            <a:pPr algn="r">
              <a:defRPr/>
            </a:pPr>
            <a:endParaRPr lang="en-US"/>
          </a:p>
        </p:txBody>
      </p:sp>
      <p:sp>
        <p:nvSpPr>
          <p:cNvPr id="6" name="Slide Number Placeholder 7"/>
          <p:cNvSpPr>
            <a:spLocks noGrp="1"/>
          </p:cNvSpPr>
          <p:nvPr>
            <p:ph type="sldNum" sz="quarter" idx="12"/>
          </p:nvPr>
        </p:nvSpPr>
        <p:spPr>
          <a:xfrm>
            <a:off x="10670459" y="6332565"/>
            <a:ext cx="1521541" cy="457200"/>
          </a:xfrm>
        </p:spPr>
        <p:txBody>
          <a:bodyPr/>
          <a:lstStyle/>
          <a:p>
            <a:pPr>
              <a:defRPr/>
            </a:pPr>
            <a:fld id="{B03FE190-3D07-4C44-8CA2-C0C8C8152D0A}"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Line 8"/>
          <p:cNvSpPr>
            <a:spLocks noChangeShapeType="1"/>
          </p:cNvSpPr>
          <p:nvPr userDrawn="1"/>
        </p:nvSpPr>
        <p:spPr bwMode="auto">
          <a:xfrm>
            <a:off x="0" y="3505200"/>
            <a:ext cx="12192000" cy="0"/>
          </a:xfrm>
          <a:prstGeom prst="line">
            <a:avLst/>
          </a:prstGeom>
          <a:noFill/>
          <a:ln w="9525">
            <a:solidFill>
              <a:srgbClr val="7598C2"/>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a:ln>
                <a:noFill/>
              </a:ln>
              <a:solidFill>
                <a:srgbClr val="000000"/>
              </a:solidFill>
              <a:effectLst/>
              <a:uLnTx/>
              <a:uFillTx/>
              <a:latin typeface="Arial" panose="020B0604020202020204"/>
            </a:endParaRPr>
          </a:p>
        </p:txBody>
      </p:sp>
      <p:sp>
        <p:nvSpPr>
          <p:cNvPr id="40963" name="Rectangle 3"/>
          <p:cNvSpPr>
            <a:spLocks noGrp="1" noChangeArrowheads="1"/>
          </p:cNvSpPr>
          <p:nvPr>
            <p:ph type="subTitle" idx="1"/>
          </p:nvPr>
        </p:nvSpPr>
        <p:spPr>
          <a:xfrm>
            <a:off x="7416800" y="3657600"/>
            <a:ext cx="4470400" cy="1066800"/>
          </a:xfrm>
        </p:spPr>
        <p:txBody>
          <a:bodyPr>
            <a:normAutofit/>
          </a:bodyPr>
          <a:lstStyle>
            <a:lvl1pPr marL="0" indent="0" algn="l">
              <a:buFontTx/>
              <a:buNone/>
              <a:defRPr sz="2000">
                <a:solidFill>
                  <a:srgbClr val="1E4786"/>
                </a:solidFill>
                <a:latin typeface="Tahoma" panose="020B0604030504040204"/>
                <a:cs typeface="Tahoma" panose="020B0604030504040204"/>
              </a:defRPr>
            </a:lvl1pPr>
          </a:lstStyle>
          <a:p>
            <a:r>
              <a:rPr lang="en-US"/>
              <a:t>Click to edit Master subtitle style</a:t>
            </a:r>
            <a:endParaRPr lang="en-US"/>
          </a:p>
        </p:txBody>
      </p:sp>
      <p:sp>
        <p:nvSpPr>
          <p:cNvPr id="10" name="Title 9"/>
          <p:cNvSpPr>
            <a:spLocks noGrp="1"/>
          </p:cNvSpPr>
          <p:nvPr>
            <p:ph type="title"/>
          </p:nvPr>
        </p:nvSpPr>
        <p:spPr>
          <a:xfrm>
            <a:off x="406400" y="1828800"/>
            <a:ext cx="6400800" cy="1524000"/>
          </a:xfrm>
        </p:spPr>
        <p:txBody>
          <a:bodyPr anchor="b">
            <a:normAutofit/>
          </a:bodyPr>
          <a:lstStyle>
            <a:lvl1pPr algn="l">
              <a:defRPr sz="2800" b="1">
                <a:solidFill>
                  <a:srgbClr val="1E4786"/>
                </a:solidFill>
                <a:latin typeface="Tahoma" panose="020B0604030504040204"/>
                <a:cs typeface="Tahoma" panose="020B0604030504040204"/>
              </a:defRPr>
            </a:lvl1pPr>
          </a:lstStyle>
          <a:p>
            <a:r>
              <a:rPr lang="en-GB"/>
              <a:t>Click to edit Master title style</a:t>
            </a:r>
            <a:endParaRPr lang="en-GB"/>
          </a:p>
        </p:txBody>
      </p:sp>
      <p:sp>
        <p:nvSpPr>
          <p:cNvPr id="24" name="Picture Placeholder 23"/>
          <p:cNvSpPr>
            <a:spLocks noGrp="1"/>
          </p:cNvSpPr>
          <p:nvPr>
            <p:ph type="pic" sz="quarter" idx="10"/>
          </p:nvPr>
        </p:nvSpPr>
        <p:spPr>
          <a:xfrm>
            <a:off x="406400" y="3657600"/>
            <a:ext cx="2032000" cy="914400"/>
          </a:xfrm>
          <a:effectLst>
            <a:reflection stA="50000" endPos="50000" dist="12700" dir="5400000" sy="-100000" algn="bl" rotWithShape="0"/>
          </a:effectLst>
        </p:spPr>
        <p:txBody>
          <a:bodyPr/>
          <a:lstStyle>
            <a:lvl1pPr>
              <a:defRPr sz="1200"/>
            </a:lvl1pPr>
          </a:lstStyle>
          <a:p>
            <a:pPr lvl="0"/>
            <a:endParaRPr lang="en-GB" noProof="0"/>
          </a:p>
        </p:txBody>
      </p:sp>
      <p:sp>
        <p:nvSpPr>
          <p:cNvPr id="31" name="Picture Placeholder 23"/>
          <p:cNvSpPr>
            <a:spLocks noGrp="1"/>
          </p:cNvSpPr>
          <p:nvPr>
            <p:ph type="pic" sz="quarter" idx="11"/>
          </p:nvPr>
        </p:nvSpPr>
        <p:spPr>
          <a:xfrm>
            <a:off x="2540000" y="3657600"/>
            <a:ext cx="2032000" cy="914400"/>
          </a:xfrm>
          <a:effectLst>
            <a:reflection stA="50000" endPos="50000" dist="12700" dir="5400000" sy="-100000" algn="bl" rotWithShape="0"/>
          </a:effectLst>
        </p:spPr>
        <p:txBody>
          <a:bodyPr/>
          <a:lstStyle>
            <a:lvl1pPr>
              <a:defRPr sz="1200"/>
            </a:lvl1pPr>
          </a:lstStyle>
          <a:p>
            <a:pPr lvl="0"/>
            <a:endParaRPr lang="en-GB" noProof="0"/>
          </a:p>
        </p:txBody>
      </p:sp>
      <p:sp>
        <p:nvSpPr>
          <p:cNvPr id="32" name="Picture Placeholder 23"/>
          <p:cNvSpPr>
            <a:spLocks noGrp="1"/>
          </p:cNvSpPr>
          <p:nvPr>
            <p:ph type="pic" sz="quarter" idx="12"/>
          </p:nvPr>
        </p:nvSpPr>
        <p:spPr>
          <a:xfrm>
            <a:off x="4673600" y="3657600"/>
            <a:ext cx="2032000" cy="914400"/>
          </a:xfrm>
          <a:effectLst>
            <a:reflection stA="50000" endPos="50000" dist="12700" dir="5400000" sy="-100000" algn="bl" rotWithShape="0"/>
          </a:effectLst>
        </p:spPr>
        <p:txBody>
          <a:bodyPr/>
          <a:lstStyle>
            <a:lvl1pPr>
              <a:defRPr sz="1200"/>
            </a:lvl1pPr>
          </a:lstStyle>
          <a:p>
            <a:pPr lvl="0"/>
            <a:endParaRPr lang="en-GB" noProof="0"/>
          </a:p>
        </p:txBody>
      </p:sp>
      <p:sp>
        <p:nvSpPr>
          <p:cNvPr id="16" name="TextBox 15"/>
          <p:cNvSpPr txBox="1"/>
          <p:nvPr userDrawn="1"/>
        </p:nvSpPr>
        <p:spPr bwMode="auto">
          <a:xfrm>
            <a:off x="244624" y="6106180"/>
            <a:ext cx="2970750" cy="538609"/>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rPr>
              <a:t>The Hamlyn Centre</a:t>
            </a:r>
            <a:endPar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7598C2"/>
                </a:solidFill>
                <a:effectLst/>
                <a:uLnTx/>
                <a:uFillTx/>
                <a:latin typeface="Tahoma" panose="020B0604030504040204"/>
                <a:cs typeface="Tahoma" panose="020B0604030504040204"/>
              </a:rPr>
              <a:t>The Institute of Global Health Innovation</a:t>
            </a:r>
            <a:endParaRPr kumimoji="0" lang="en-GB" sz="1200" b="0" i="0" u="none" strike="noStrike" kern="1200" cap="none" spc="0" normalizeH="0" baseline="0" noProof="0">
              <a:ln>
                <a:noFill/>
              </a:ln>
              <a:solidFill>
                <a:srgbClr val="7598C2"/>
              </a:solidFill>
              <a:effectLst/>
              <a:uLnTx/>
              <a:uFillTx/>
              <a:latin typeface="Tahoma" panose="020B0604030504040204"/>
              <a:cs typeface="Tahoma" panose="020B0604030504040204"/>
            </a:endParaRPr>
          </a:p>
        </p:txBody>
      </p:sp>
      <p:pic>
        <p:nvPicPr>
          <p:cNvPr id="17" name="Picture 16" descr="A close up of a sign&#10;&#10;Description automatically generated"/>
          <p:cNvPicPr>
            <a:picLocks noChangeAspect="1"/>
          </p:cNvPicPr>
          <p:nvPr userDrawn="1"/>
        </p:nvPicPr>
        <p:blipFill>
          <a:blip r:embed="rId2"/>
          <a:stretch>
            <a:fillRect/>
          </a:stretch>
        </p:blipFill>
        <p:spPr>
          <a:xfrm>
            <a:off x="9794244" y="260661"/>
            <a:ext cx="2153132" cy="564052"/>
          </a:xfrm>
          <a:prstGeom prst="rect">
            <a:avLst/>
          </a:prstGeom>
        </p:spPr>
      </p:pic>
      <p:pic>
        <p:nvPicPr>
          <p:cNvPr id="18" name="Picture 5" descr="map"/>
          <p:cNvPicPr>
            <a:picLocks noChangeAspect="1" noChangeArrowheads="1"/>
          </p:cNvPicPr>
          <p:nvPr userDrawn="1"/>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5900"/>
                    </a14:imgEffect>
                    <a14:imgEffect>
                      <a14:saturation sat="160000"/>
                    </a14:imgEffect>
                  </a14:imgLayer>
                </a14:imgProps>
              </a:ext>
            </a:extLst>
          </a:blip>
          <a:srcRect/>
          <a:stretch>
            <a:fillRect/>
          </a:stretch>
        </p:blipFill>
        <p:spPr bwMode="auto">
          <a:xfrm>
            <a:off x="7487781" y="1458236"/>
            <a:ext cx="4704219" cy="2046964"/>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Line 8"/>
          <p:cNvSpPr>
            <a:spLocks noChangeShapeType="1"/>
          </p:cNvSpPr>
          <p:nvPr userDrawn="1"/>
        </p:nvSpPr>
        <p:spPr bwMode="auto">
          <a:xfrm>
            <a:off x="0" y="2667000"/>
            <a:ext cx="12192000" cy="0"/>
          </a:xfrm>
          <a:prstGeom prst="line">
            <a:avLst/>
          </a:prstGeom>
          <a:noFill/>
          <a:ln w="9525">
            <a:solidFill>
              <a:srgbClr val="7598C2"/>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a:ln>
                <a:noFill/>
              </a:ln>
              <a:solidFill>
                <a:srgbClr val="000000"/>
              </a:solidFill>
              <a:effectLst/>
              <a:uLnTx/>
              <a:uFillTx/>
              <a:latin typeface="Arial" panose="020B0604020202020204"/>
            </a:endParaRPr>
          </a:p>
        </p:txBody>
      </p:sp>
      <p:sp>
        <p:nvSpPr>
          <p:cNvPr id="40963" name="Rectangle 3"/>
          <p:cNvSpPr>
            <a:spLocks noGrp="1" noChangeArrowheads="1"/>
          </p:cNvSpPr>
          <p:nvPr>
            <p:ph type="subTitle" idx="1"/>
          </p:nvPr>
        </p:nvSpPr>
        <p:spPr>
          <a:xfrm>
            <a:off x="508000" y="4114801"/>
            <a:ext cx="7721600" cy="685800"/>
          </a:xfrm>
        </p:spPr>
        <p:txBody>
          <a:bodyPr>
            <a:normAutofit/>
          </a:bodyPr>
          <a:lstStyle>
            <a:lvl1pPr marL="0" indent="0" algn="l">
              <a:buFontTx/>
              <a:buNone/>
              <a:defRPr sz="2000">
                <a:solidFill>
                  <a:srgbClr val="1E4786"/>
                </a:solidFill>
                <a:latin typeface="Tahoma" panose="020B0604030504040204"/>
                <a:cs typeface="Tahoma" panose="020B0604030504040204"/>
              </a:defRPr>
            </a:lvl1pPr>
          </a:lstStyle>
          <a:p>
            <a:r>
              <a:rPr lang="en-US"/>
              <a:t>Click to edit Master subtitle style</a:t>
            </a:r>
            <a:endParaRPr lang="en-US"/>
          </a:p>
        </p:txBody>
      </p:sp>
      <p:sp>
        <p:nvSpPr>
          <p:cNvPr id="10" name="Title 9"/>
          <p:cNvSpPr>
            <a:spLocks noGrp="1"/>
          </p:cNvSpPr>
          <p:nvPr>
            <p:ph type="title"/>
          </p:nvPr>
        </p:nvSpPr>
        <p:spPr>
          <a:xfrm>
            <a:off x="508000" y="2819401"/>
            <a:ext cx="7721600" cy="1295400"/>
          </a:xfrm>
        </p:spPr>
        <p:txBody>
          <a:bodyPr anchor="t">
            <a:normAutofit/>
          </a:bodyPr>
          <a:lstStyle>
            <a:lvl1pPr algn="l">
              <a:defRPr sz="2800" b="1">
                <a:solidFill>
                  <a:srgbClr val="1E4786"/>
                </a:solidFill>
                <a:latin typeface="Tahoma" panose="020B0604030504040204"/>
                <a:cs typeface="Tahoma" panose="020B0604030504040204"/>
              </a:defRPr>
            </a:lvl1pPr>
          </a:lstStyle>
          <a:p>
            <a:r>
              <a:rPr lang="en-GB"/>
              <a:t>Click to edit Master title style</a:t>
            </a:r>
            <a:endParaRPr lang="en-GB"/>
          </a:p>
        </p:txBody>
      </p:sp>
      <p:sp>
        <p:nvSpPr>
          <p:cNvPr id="15" name="Picture Placeholder 23"/>
          <p:cNvSpPr>
            <a:spLocks noGrp="1"/>
          </p:cNvSpPr>
          <p:nvPr>
            <p:ph type="pic" sz="quarter" idx="13"/>
          </p:nvPr>
        </p:nvSpPr>
        <p:spPr>
          <a:xfrm>
            <a:off x="9347200" y="1676400"/>
            <a:ext cx="2336800" cy="990600"/>
          </a:xfrm>
        </p:spPr>
        <p:txBody>
          <a:bodyPr/>
          <a:lstStyle>
            <a:lvl1pPr>
              <a:defRPr sz="1200"/>
            </a:lvl1pPr>
          </a:lstStyle>
          <a:p>
            <a:pPr lvl="0"/>
            <a:endParaRPr lang="en-GB" noProof="0"/>
          </a:p>
        </p:txBody>
      </p:sp>
      <p:sp>
        <p:nvSpPr>
          <p:cNvPr id="20" name="Picture Placeholder 23"/>
          <p:cNvSpPr>
            <a:spLocks noGrp="1"/>
          </p:cNvSpPr>
          <p:nvPr>
            <p:ph type="pic" sz="quarter" idx="14"/>
          </p:nvPr>
        </p:nvSpPr>
        <p:spPr>
          <a:xfrm>
            <a:off x="9347200" y="4876800"/>
            <a:ext cx="2336800" cy="990600"/>
          </a:xfrm>
        </p:spPr>
        <p:txBody>
          <a:bodyPr/>
          <a:lstStyle>
            <a:lvl1pPr>
              <a:defRPr sz="1200"/>
            </a:lvl1pPr>
          </a:lstStyle>
          <a:p>
            <a:pPr lvl="0"/>
            <a:endParaRPr lang="en-GB" noProof="0"/>
          </a:p>
        </p:txBody>
      </p:sp>
      <p:sp>
        <p:nvSpPr>
          <p:cNvPr id="21" name="Picture Placeholder 23"/>
          <p:cNvSpPr>
            <a:spLocks noGrp="1"/>
          </p:cNvSpPr>
          <p:nvPr>
            <p:ph type="pic" sz="quarter" idx="15"/>
          </p:nvPr>
        </p:nvSpPr>
        <p:spPr>
          <a:xfrm>
            <a:off x="9347200" y="3810000"/>
            <a:ext cx="2336800" cy="990600"/>
          </a:xfrm>
        </p:spPr>
        <p:txBody>
          <a:bodyPr/>
          <a:lstStyle>
            <a:lvl1pPr>
              <a:defRPr sz="1200"/>
            </a:lvl1pPr>
          </a:lstStyle>
          <a:p>
            <a:pPr lvl="0"/>
            <a:endParaRPr lang="en-GB" noProof="0"/>
          </a:p>
        </p:txBody>
      </p:sp>
      <p:sp>
        <p:nvSpPr>
          <p:cNvPr id="22" name="Picture Placeholder 23"/>
          <p:cNvSpPr>
            <a:spLocks noGrp="1"/>
          </p:cNvSpPr>
          <p:nvPr>
            <p:ph type="pic" sz="quarter" idx="16"/>
          </p:nvPr>
        </p:nvSpPr>
        <p:spPr>
          <a:xfrm>
            <a:off x="9347200" y="2743200"/>
            <a:ext cx="2336800" cy="990600"/>
          </a:xfrm>
        </p:spPr>
        <p:txBody>
          <a:bodyPr/>
          <a:lstStyle>
            <a:lvl1pPr>
              <a:defRPr sz="1200"/>
            </a:lvl1pPr>
          </a:lstStyle>
          <a:p>
            <a:pPr lvl="0"/>
            <a:endParaRPr lang="en-GB" noProof="0"/>
          </a:p>
        </p:txBody>
      </p:sp>
      <p:pic>
        <p:nvPicPr>
          <p:cNvPr id="16" name="Picture 15" descr="A close up of a sign&#10;&#10;Description automatically generated"/>
          <p:cNvPicPr>
            <a:picLocks noChangeAspect="1"/>
          </p:cNvPicPr>
          <p:nvPr userDrawn="1"/>
        </p:nvPicPr>
        <p:blipFill>
          <a:blip r:embed="rId2"/>
          <a:stretch>
            <a:fillRect/>
          </a:stretch>
        </p:blipFill>
        <p:spPr>
          <a:xfrm>
            <a:off x="9794244" y="260661"/>
            <a:ext cx="2153132" cy="564052"/>
          </a:xfrm>
          <a:prstGeom prst="rect">
            <a:avLst/>
          </a:prstGeom>
        </p:spPr>
      </p:pic>
      <p:sp>
        <p:nvSpPr>
          <p:cNvPr id="25" name="TextBox 24"/>
          <p:cNvSpPr txBox="1"/>
          <p:nvPr userDrawn="1"/>
        </p:nvSpPr>
        <p:spPr bwMode="auto">
          <a:xfrm>
            <a:off x="244624" y="6106180"/>
            <a:ext cx="2970750" cy="538609"/>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rPr>
              <a:t>The Hamlyn Centre</a:t>
            </a:r>
            <a:endPar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7598C2"/>
                </a:solidFill>
                <a:effectLst/>
                <a:uLnTx/>
                <a:uFillTx/>
                <a:latin typeface="Tahoma" panose="020B0604030504040204"/>
                <a:cs typeface="Tahoma" panose="020B0604030504040204"/>
              </a:rPr>
              <a:t>The Institute of Global Health Innovation</a:t>
            </a:r>
            <a:endParaRPr kumimoji="0" lang="en-GB" sz="1200" b="0" i="0" u="none" strike="noStrike" kern="1200" cap="none" spc="0" normalizeH="0" baseline="0" noProof="0">
              <a:ln>
                <a:noFill/>
              </a:ln>
              <a:solidFill>
                <a:srgbClr val="7598C2"/>
              </a:solidFill>
              <a:effectLst/>
              <a:uLnTx/>
              <a:uFillTx/>
              <a:latin typeface="Tahoma" panose="020B0604030504040204"/>
              <a:cs typeface="Tahoma" panose="020B0604030504040204"/>
            </a:endParaRPr>
          </a:p>
        </p:txBody>
      </p:sp>
      <p:pic>
        <p:nvPicPr>
          <p:cNvPr id="26" name="Picture 5" descr="map"/>
          <p:cNvPicPr>
            <a:picLocks noChangeAspect="1" noChangeArrowheads="1"/>
          </p:cNvPicPr>
          <p:nvPr userDrawn="1"/>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5900"/>
                    </a14:imgEffect>
                    <a14:imgEffect>
                      <a14:saturation sat="160000"/>
                    </a14:imgEffect>
                  </a14:imgLayer>
                </a14:imgProps>
              </a:ext>
            </a:extLst>
          </a:blip>
          <a:srcRect/>
          <a:stretch>
            <a:fillRect/>
          </a:stretch>
        </p:blipFill>
        <p:spPr bwMode="auto">
          <a:xfrm>
            <a:off x="0" y="391565"/>
            <a:ext cx="4516329" cy="2123025"/>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Line 7"/>
          <p:cNvSpPr>
            <a:spLocks noChangeShapeType="1"/>
          </p:cNvSpPr>
          <p:nvPr userDrawn="1"/>
        </p:nvSpPr>
        <p:spPr bwMode="auto">
          <a:xfrm>
            <a:off x="0" y="836613"/>
            <a:ext cx="12192000" cy="0"/>
          </a:xfrm>
          <a:prstGeom prst="line">
            <a:avLst/>
          </a:prstGeom>
          <a:noFill/>
          <a:ln w="9525">
            <a:solidFill>
              <a:srgbClr val="7598C2"/>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a:ln>
                <a:noFill/>
              </a:ln>
              <a:solidFill>
                <a:srgbClr val="000000"/>
              </a:solidFill>
              <a:effectLst/>
              <a:uLnTx/>
              <a:uFillTx/>
              <a:latin typeface="Arial" panose="020B0604020202020204"/>
            </a:endParaRPr>
          </a:p>
        </p:txBody>
      </p:sp>
      <p:sp>
        <p:nvSpPr>
          <p:cNvPr id="2" name="Title 1"/>
          <p:cNvSpPr>
            <a:spLocks noGrp="1"/>
          </p:cNvSpPr>
          <p:nvPr>
            <p:ph type="title"/>
          </p:nvPr>
        </p:nvSpPr>
        <p:spPr>
          <a:xfrm>
            <a:off x="152400" y="198740"/>
            <a:ext cx="10058400" cy="609600"/>
          </a:xfrm>
        </p:spPr>
        <p:txBody>
          <a:bodyPr/>
          <a:lstStyle>
            <a:lvl1pPr algn="l">
              <a:defRPr sz="2800" b="1">
                <a:solidFill>
                  <a:srgbClr val="1E4786"/>
                </a:solidFill>
                <a:latin typeface="Tahoma" panose="020B0604030504040204"/>
                <a:cs typeface="Tahoma" panose="020B0604030504040204"/>
              </a:defRPr>
            </a:lvl1pPr>
          </a:lstStyle>
          <a:p>
            <a:r>
              <a:rPr lang="en-GB"/>
              <a:t>Click to edit Master title style</a:t>
            </a:r>
            <a:endParaRPr lang="en-GB"/>
          </a:p>
        </p:txBody>
      </p:sp>
      <p:sp>
        <p:nvSpPr>
          <p:cNvPr id="3" name="Content Placeholder 2"/>
          <p:cNvSpPr>
            <a:spLocks noGrp="1"/>
          </p:cNvSpPr>
          <p:nvPr>
            <p:ph idx="1"/>
          </p:nvPr>
        </p:nvSpPr>
        <p:spPr>
          <a:xfrm>
            <a:off x="152400" y="928759"/>
            <a:ext cx="11836400" cy="5014841"/>
          </a:xfrm>
        </p:spPr>
        <p:txBody>
          <a:bodyPr/>
          <a:lstStyle>
            <a:lvl1pPr>
              <a:buFont typeface="Wingdings" panose="05000000000000000000" pitchFamily="2" charset="2"/>
              <a:buChar char="§"/>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a:buSzPct val="50000"/>
              <a:buFont typeface="Wingdings" panose="05000000000000000000" pitchFamily="2" charset="2"/>
              <a:buChar char=""/>
              <a:defRPr sz="20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a:buSzPct val="50000"/>
              <a:buFont typeface="Wingdings" panose="05000000000000000000" pitchFamily="2" charset="2"/>
              <a:buChar char=""/>
              <a:defRPr sz="18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buSzPct val="40000"/>
              <a:buFont typeface="Wingdings" panose="05000000000000000000" pitchFamily="2" charset="2"/>
              <a:buChar char=""/>
              <a:defRPr sz="16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a:buSzPct val="40000"/>
              <a:buFont typeface="Wingdings" panose="05000000000000000000" pitchFamily="2" charset="2"/>
              <a:buChar char=""/>
              <a:defRPr sz="1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a:p>
        </p:txBody>
      </p:sp>
      <p:sp>
        <p:nvSpPr>
          <p:cNvPr id="4" name="Date Placeholder 3"/>
          <p:cNvSpPr>
            <a:spLocks noGrp="1"/>
          </p:cNvSpPr>
          <p:nvPr>
            <p:ph type="dt" sz="half" idx="10"/>
          </p:nvPr>
        </p:nvSpPr>
        <p:spPr>
          <a:xfrm>
            <a:off x="8628064" y="6338268"/>
            <a:ext cx="1771389" cy="457200"/>
          </a:xfr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Slide Number Placeholder 7"/>
          <p:cNvSpPr>
            <a:spLocks noGrp="1"/>
          </p:cNvSpPr>
          <p:nvPr>
            <p:ph type="sldNum" sz="quarter" idx="12"/>
          </p:nvPr>
        </p:nvSpPr>
        <p:spPr>
          <a:xfrm>
            <a:off x="10670459" y="6332565"/>
            <a:ext cx="1521541"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03FE190-3D07-4C44-8CA2-C0C8C8152D0A}" type="slidenum">
              <a:rPr kumimoji="0" lang="en-US" sz="1400" b="0" i="0" u="none" strike="noStrike" kern="1200" cap="none" spc="0" normalizeH="0" baseline="0" noProof="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fld>
            <a:endParaRPr kumimoji="0" lang="en-US" sz="1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bwMode="auto">
          <a:xfrm>
            <a:off x="244624" y="6106180"/>
            <a:ext cx="2970750" cy="538609"/>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rPr>
              <a:t>The Hamlyn Centre</a:t>
            </a:r>
            <a:endPar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7598C2"/>
                </a:solidFill>
                <a:effectLst/>
                <a:uLnTx/>
                <a:uFillTx/>
                <a:latin typeface="Tahoma" panose="020B0604030504040204"/>
                <a:cs typeface="Tahoma" panose="020B0604030504040204"/>
              </a:rPr>
              <a:t>The Institute of Global Health Innovation</a:t>
            </a:r>
            <a:endParaRPr kumimoji="0" lang="en-GB" sz="1200" b="0" i="0" u="none" strike="noStrike" kern="1200" cap="none" spc="0" normalizeH="0" baseline="0" noProof="0">
              <a:ln>
                <a:noFill/>
              </a:ln>
              <a:solidFill>
                <a:srgbClr val="7598C2"/>
              </a:solidFill>
              <a:effectLst/>
              <a:uLnTx/>
              <a:uFillTx/>
              <a:latin typeface="Tahoma" panose="020B0604030504040204"/>
              <a:cs typeface="Tahoma" panose="020B0604030504040204"/>
            </a:endParaRPr>
          </a:p>
        </p:txBody>
      </p:sp>
      <p:pic>
        <p:nvPicPr>
          <p:cNvPr id="10" name="Picture 9" descr="A close up of a sign&#10;&#10;Description automatically generated"/>
          <p:cNvPicPr>
            <a:picLocks noChangeAspect="1"/>
          </p:cNvPicPr>
          <p:nvPr userDrawn="1"/>
        </p:nvPicPr>
        <p:blipFill>
          <a:blip r:embed="rId2"/>
          <a:stretch>
            <a:fillRect/>
          </a:stretch>
        </p:blipFill>
        <p:spPr>
          <a:xfrm>
            <a:off x="10302286" y="260661"/>
            <a:ext cx="1645089" cy="430961"/>
          </a:xfrm>
          <a:prstGeom prst="rect">
            <a:avLst/>
          </a:prstGeom>
        </p:spPr>
      </p:pic>
      <p:pic>
        <p:nvPicPr>
          <p:cNvPr id="11" name="Picture 6" descr="map"/>
          <p:cNvPicPr>
            <a:picLocks noChangeAspect="1" noChangeArrowheads="1"/>
          </p:cNvPicPr>
          <p:nvPr userDrawn="1"/>
        </p:nvPicPr>
        <p:blipFill>
          <a:blip r:embed="rId3">
            <a:clrChange>
              <a:clrFrom>
                <a:srgbClr val="FFFFFF"/>
              </a:clrFrom>
              <a:clrTo>
                <a:srgbClr val="FFFFFF">
                  <a:alpha val="0"/>
                </a:srgbClr>
              </a:clrTo>
            </a:clrChange>
          </a:blip>
          <a:srcRect/>
          <a:stretch>
            <a:fillRect/>
          </a:stretch>
        </p:blipFill>
        <p:spPr bwMode="auto">
          <a:xfrm>
            <a:off x="10128448" y="5943600"/>
            <a:ext cx="1912938" cy="866775"/>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504" y="197925"/>
            <a:ext cx="10159782" cy="609600"/>
          </a:xfrm>
        </p:spPr>
        <p:txBody>
          <a:bodyPr/>
          <a:lstStyle>
            <a:lvl1pPr algn="l">
              <a:defRPr sz="2800" b="1">
                <a:solidFill>
                  <a:srgbClr val="1E4786"/>
                </a:solidFill>
                <a:latin typeface="Tahoma" panose="020B0604030504040204"/>
                <a:cs typeface="Tahoma" panose="020B0604030504040204"/>
              </a:defRPr>
            </a:lvl1pPr>
          </a:lstStyle>
          <a:p>
            <a:r>
              <a:rPr lang="en-GB"/>
              <a:t>Click to edit Master title style</a:t>
            </a:r>
            <a:endParaRPr lang="en-GB"/>
          </a:p>
        </p:txBody>
      </p:sp>
      <p:sp>
        <p:nvSpPr>
          <p:cNvPr id="3" name="Content Placeholder 2"/>
          <p:cNvSpPr>
            <a:spLocks noGrp="1"/>
          </p:cNvSpPr>
          <p:nvPr>
            <p:ph idx="1"/>
          </p:nvPr>
        </p:nvSpPr>
        <p:spPr>
          <a:xfrm>
            <a:off x="150613" y="943661"/>
            <a:ext cx="11796761" cy="5071059"/>
          </a:xfrm>
        </p:spPr>
        <p:txBody>
          <a:bodyPr/>
          <a:lstStyle>
            <a:lvl1pPr>
              <a:buFont typeface="Wingdings" panose="05000000000000000000" pitchFamily="2" charset="2"/>
              <a:buChar char="§"/>
              <a:defRPr sz="2400">
                <a:solidFill>
                  <a:schemeClr val="tx1">
                    <a:lumMod val="65000"/>
                    <a:lumOff val="35000"/>
                  </a:schemeClr>
                </a:solidFill>
                <a:latin typeface="Tahoma" panose="020B0604030504040204"/>
                <a:cs typeface="Tahoma" panose="020B0604030504040204"/>
              </a:defRPr>
            </a:lvl1pPr>
            <a:lvl2pPr>
              <a:buSzPct val="50000"/>
              <a:buFont typeface="Wingdings" panose="05000000000000000000" pitchFamily="2" charset="2"/>
              <a:buChar char=""/>
              <a:defRPr sz="2000">
                <a:solidFill>
                  <a:schemeClr val="tx1">
                    <a:lumMod val="65000"/>
                    <a:lumOff val="35000"/>
                  </a:schemeClr>
                </a:solidFill>
                <a:latin typeface="Tahoma" panose="020B0604030504040204"/>
                <a:cs typeface="Tahoma" panose="020B0604030504040204"/>
              </a:defRPr>
            </a:lvl2pPr>
            <a:lvl3pPr>
              <a:buSzPct val="50000"/>
              <a:buFont typeface="Wingdings" panose="05000000000000000000" pitchFamily="2" charset="2"/>
              <a:buChar char=""/>
              <a:defRPr sz="1800">
                <a:solidFill>
                  <a:schemeClr val="tx1">
                    <a:lumMod val="65000"/>
                    <a:lumOff val="35000"/>
                  </a:schemeClr>
                </a:solidFill>
                <a:latin typeface="Tahoma" panose="020B0604030504040204"/>
                <a:cs typeface="Tahoma" panose="020B0604030504040204"/>
              </a:defRPr>
            </a:lvl3pPr>
            <a:lvl4pPr>
              <a:buSzPct val="40000"/>
              <a:buFont typeface="Wingdings" panose="05000000000000000000" pitchFamily="2" charset="2"/>
              <a:buChar char=""/>
              <a:defRPr sz="1600">
                <a:solidFill>
                  <a:schemeClr val="tx1">
                    <a:lumMod val="65000"/>
                    <a:lumOff val="35000"/>
                  </a:schemeClr>
                </a:solidFill>
                <a:latin typeface="Tahoma" panose="020B0604030504040204"/>
                <a:cs typeface="Tahoma" panose="020B0604030504040204"/>
              </a:defRPr>
            </a:lvl4pPr>
            <a:lvl5pPr>
              <a:buSzPct val="40000"/>
              <a:buFont typeface="Wingdings" panose="05000000000000000000" pitchFamily="2" charset="2"/>
              <a:buChar char=""/>
              <a:defRPr sz="1400">
                <a:solidFill>
                  <a:schemeClr val="tx1">
                    <a:lumMod val="65000"/>
                    <a:lumOff val="35000"/>
                  </a:schemeClr>
                </a:solidFill>
                <a:latin typeface="Tahoma" panose="020B0604030504040204"/>
                <a:cs typeface="Tahoma" panose="020B0604030504040204"/>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a:p>
        </p:txBody>
      </p:sp>
      <p:pic>
        <p:nvPicPr>
          <p:cNvPr id="4" name="Picture 3" descr="A close up of a sign&#10;&#10;Description automatically generated"/>
          <p:cNvPicPr>
            <a:picLocks noChangeAspect="1"/>
          </p:cNvPicPr>
          <p:nvPr userDrawn="1"/>
        </p:nvPicPr>
        <p:blipFill>
          <a:blip r:embed="rId2"/>
          <a:stretch>
            <a:fillRect/>
          </a:stretch>
        </p:blipFill>
        <p:spPr>
          <a:xfrm>
            <a:off x="10302286" y="260661"/>
            <a:ext cx="1645089" cy="430961"/>
          </a:xfrm>
          <a:prstGeom prst="rect">
            <a:avLst/>
          </a:prstGeom>
        </p:spPr>
      </p:pic>
      <p:sp>
        <p:nvSpPr>
          <p:cNvPr id="5" name="TextBox 4"/>
          <p:cNvSpPr txBox="1"/>
          <p:nvPr userDrawn="1"/>
        </p:nvSpPr>
        <p:spPr bwMode="auto">
          <a:xfrm>
            <a:off x="244624" y="6106180"/>
            <a:ext cx="2970750" cy="538609"/>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rPr>
              <a:t>The Hamlyn Centre</a:t>
            </a:r>
            <a:endPar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7598C2"/>
                </a:solidFill>
                <a:effectLst/>
                <a:uLnTx/>
                <a:uFillTx/>
                <a:latin typeface="Tahoma" panose="020B0604030504040204"/>
                <a:cs typeface="Tahoma" panose="020B0604030504040204"/>
              </a:rPr>
              <a:t>The Institute of Global Health Innovation</a:t>
            </a:r>
            <a:endParaRPr kumimoji="0" lang="en-GB" sz="1200" b="0" i="0" u="none" strike="noStrike" kern="1200" cap="none" spc="0" normalizeH="0" baseline="0" noProof="0">
              <a:ln>
                <a:noFill/>
              </a:ln>
              <a:solidFill>
                <a:srgbClr val="7598C2"/>
              </a:solidFill>
              <a:effectLst/>
              <a:uLnTx/>
              <a:uFillTx/>
              <a:latin typeface="Tahoma" panose="020B0604030504040204"/>
              <a:cs typeface="Tahoma" panose="020B0604030504040204"/>
            </a:endParaRPr>
          </a:p>
        </p:txBody>
      </p:sp>
      <p:pic>
        <p:nvPicPr>
          <p:cNvPr id="6" name="Picture 6" descr="map"/>
          <p:cNvPicPr>
            <a:picLocks noChangeAspect="1" noChangeArrowheads="1"/>
          </p:cNvPicPr>
          <p:nvPr userDrawn="1"/>
        </p:nvPicPr>
        <p:blipFill>
          <a:blip r:embed="rId3">
            <a:clrChange>
              <a:clrFrom>
                <a:srgbClr val="FFFFFF"/>
              </a:clrFrom>
              <a:clrTo>
                <a:srgbClr val="FFFFFF">
                  <a:alpha val="0"/>
                </a:srgbClr>
              </a:clrTo>
            </a:clrChange>
          </a:blip>
          <a:srcRect/>
          <a:stretch>
            <a:fillRect/>
          </a:stretch>
        </p:blipFill>
        <p:spPr bwMode="auto">
          <a:xfrm>
            <a:off x="10128448" y="5943600"/>
            <a:ext cx="1912938" cy="866775"/>
          </a:xfrm>
          <a:prstGeom prst="rect">
            <a:avLst/>
          </a:prstGeom>
          <a:noFill/>
          <a:ln w="9525">
            <a:noFill/>
            <a:miter lim="800000"/>
            <a:headEnd/>
            <a:tailEnd/>
          </a:ln>
        </p:spPr>
      </p:pic>
      <p:sp>
        <p:nvSpPr>
          <p:cNvPr id="7" name="Date Placeholder 3"/>
          <p:cNvSpPr>
            <a:spLocks noGrp="1"/>
          </p:cNvSpPr>
          <p:nvPr>
            <p:ph type="dt" sz="half" idx="10"/>
          </p:nvPr>
        </p:nvSpPr>
        <p:spPr>
          <a:xfrm>
            <a:off x="8628064" y="6302643"/>
            <a:ext cx="1771389" cy="457200"/>
          </a:xfr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Slide Number Placeholder 7"/>
          <p:cNvSpPr>
            <a:spLocks noGrp="1"/>
          </p:cNvSpPr>
          <p:nvPr>
            <p:ph type="sldNum" sz="quarter" idx="12"/>
          </p:nvPr>
        </p:nvSpPr>
        <p:spPr>
          <a:xfrm>
            <a:off x="10670459" y="6296940"/>
            <a:ext cx="1521541"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03FE190-3D07-4C44-8CA2-C0C8C8152D0A}" type="slidenum">
              <a:rPr kumimoji="0" lang="en-US" sz="1400" b="0" i="0" u="none" strike="noStrike" kern="1200" cap="none" spc="0" normalizeH="0" baseline="0" noProof="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fld>
            <a:endParaRPr kumimoji="0" lang="en-US" sz="1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extBox 8"/>
          <p:cNvSpPr txBox="1"/>
          <p:nvPr userDrawn="1"/>
        </p:nvSpPr>
        <p:spPr bwMode="auto">
          <a:xfrm>
            <a:off x="244624" y="6176963"/>
            <a:ext cx="2970750" cy="538609"/>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rPr>
              <a:t>The Hamlyn Centre</a:t>
            </a:r>
            <a:endPar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7598C2"/>
                </a:solidFill>
                <a:effectLst/>
                <a:uLnTx/>
                <a:uFillTx/>
                <a:latin typeface="Tahoma" panose="020B0604030504040204"/>
                <a:cs typeface="Tahoma" panose="020B0604030504040204"/>
              </a:rPr>
              <a:t>The Institute of Global Health Innovation</a:t>
            </a:r>
            <a:endParaRPr kumimoji="0" lang="en-GB" sz="1200" b="0" i="0" u="none" strike="noStrike" kern="1200" cap="none" spc="0" normalizeH="0" baseline="0" noProof="0">
              <a:ln>
                <a:noFill/>
              </a:ln>
              <a:solidFill>
                <a:srgbClr val="7598C2"/>
              </a:solidFill>
              <a:effectLst/>
              <a:uLnTx/>
              <a:uFillTx/>
              <a:latin typeface="Tahoma" panose="020B0604030504040204"/>
              <a:cs typeface="Tahoma" panose="020B0604030504040204"/>
            </a:endParaRPr>
          </a:p>
        </p:txBody>
      </p:sp>
      <p:pic>
        <p:nvPicPr>
          <p:cNvPr id="10" name="Picture 9" descr="A close up of a sign&#10;&#10;Description automatically generated"/>
          <p:cNvPicPr>
            <a:picLocks noChangeAspect="1"/>
          </p:cNvPicPr>
          <p:nvPr userDrawn="1"/>
        </p:nvPicPr>
        <p:blipFill>
          <a:blip r:embed="rId2"/>
          <a:stretch>
            <a:fillRect/>
          </a:stretch>
        </p:blipFill>
        <p:spPr>
          <a:xfrm>
            <a:off x="10302286" y="260661"/>
            <a:ext cx="1645089" cy="430961"/>
          </a:xfrm>
          <a:prstGeom prst="rect">
            <a:avLst/>
          </a:prstGeom>
        </p:spPr>
      </p:pic>
      <p:pic>
        <p:nvPicPr>
          <p:cNvPr id="11" name="Picture 6" descr="map"/>
          <p:cNvPicPr>
            <a:picLocks noChangeAspect="1" noChangeArrowheads="1"/>
          </p:cNvPicPr>
          <p:nvPr userDrawn="1"/>
        </p:nvPicPr>
        <p:blipFill>
          <a:blip r:embed="rId3">
            <a:clrChange>
              <a:clrFrom>
                <a:srgbClr val="FFFFFF"/>
              </a:clrFrom>
              <a:clrTo>
                <a:srgbClr val="FFFFFF">
                  <a:alpha val="0"/>
                </a:srgbClr>
              </a:clrTo>
            </a:clrChange>
          </a:blip>
          <a:srcRect/>
          <a:stretch>
            <a:fillRect/>
          </a:stretch>
        </p:blipFill>
        <p:spPr bwMode="auto">
          <a:xfrm>
            <a:off x="10128448" y="5943600"/>
            <a:ext cx="1912938" cy="866775"/>
          </a:xfrm>
          <a:prstGeom prst="rect">
            <a:avLst/>
          </a:prstGeom>
          <a:noFill/>
          <a:ln w="9525">
            <a:noFill/>
            <a:miter lim="800000"/>
            <a:headEnd/>
            <a:tailEnd/>
          </a:ln>
        </p:spPr>
      </p:pic>
      <p:sp>
        <p:nvSpPr>
          <p:cNvPr id="12" name="Date Placeholder 3"/>
          <p:cNvSpPr>
            <a:spLocks noGrp="1"/>
          </p:cNvSpPr>
          <p:nvPr>
            <p:ph type="dt" sz="half" idx="10"/>
          </p:nvPr>
        </p:nvSpPr>
        <p:spPr>
          <a:xfrm>
            <a:off x="8628064" y="6338268"/>
            <a:ext cx="1771389" cy="457200"/>
          </a:xfr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Slide Number Placeholder 7"/>
          <p:cNvSpPr>
            <a:spLocks noGrp="1"/>
          </p:cNvSpPr>
          <p:nvPr>
            <p:ph type="sldNum" sz="quarter" idx="12"/>
          </p:nvPr>
        </p:nvSpPr>
        <p:spPr>
          <a:xfrm>
            <a:off x="10670459" y="6332565"/>
            <a:ext cx="1521541"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03FE190-3D07-4C44-8CA2-C0C8C8152D0A}" type="slidenum">
              <a:rPr kumimoji="0" lang="en-US" sz="1400" b="0" i="0" u="none" strike="noStrike" kern="1200" cap="none" spc="0" normalizeH="0" baseline="0" noProof="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fld>
            <a:endParaRPr kumimoji="0" lang="en-US" sz="1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1"/>
          <p:cNvSpPr txBox="1"/>
          <p:nvPr userDrawn="1"/>
        </p:nvSpPr>
        <p:spPr bwMode="auto">
          <a:xfrm>
            <a:off x="243886" y="260661"/>
            <a:ext cx="10058400" cy="609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2800" b="1">
                <a:solidFill>
                  <a:srgbClr val="1E4786"/>
                </a:solidFill>
                <a:latin typeface="Tahoma" panose="020B0604030504040204"/>
                <a:ea typeface="Tahoma" panose="020B0604030504040204" pitchFamily="34" charset="0"/>
                <a:cs typeface="Tahoma" panose="020B0604030504040204"/>
              </a:defRPr>
            </a:lvl1pPr>
            <a:lvl2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2pPr>
            <a:lvl3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3pPr>
            <a:lvl4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4pPr>
            <a:lvl5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5pPr>
            <a:lvl6pPr marL="4572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6pPr>
            <a:lvl7pPr marL="9144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7pPr>
            <a:lvl8pPr marL="13716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8pPr>
            <a:lvl9pPr marL="18288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GB" sz="3200" b="1" i="0" u="none" strike="noStrike" kern="0" cap="none" spc="0" normalizeH="0" baseline="0" noProof="0">
                <a:ln>
                  <a:noFill/>
                </a:ln>
                <a:solidFill>
                  <a:srgbClr val="1E4786"/>
                </a:solidFill>
                <a:effectLst/>
                <a:uLnTx/>
                <a:uFillTx/>
                <a:latin typeface="Tahoma" panose="020B0604030504040204"/>
                <a:ea typeface="Tahoma" panose="020B0604030504040204" pitchFamily="34" charset="0"/>
                <a:cs typeface="Tahoma" panose="020B0604030504040204"/>
              </a:rPr>
              <a:t>Click to edit Master title style</a:t>
            </a:r>
            <a:endParaRPr kumimoji="0" lang="en-GB" sz="3200" b="1" i="0" u="none" strike="noStrike" kern="0" cap="none" spc="0" normalizeH="0" baseline="0" noProof="0">
              <a:ln>
                <a:noFill/>
              </a:ln>
              <a:solidFill>
                <a:srgbClr val="1E4786"/>
              </a:solidFill>
              <a:effectLst/>
              <a:uLnTx/>
              <a:uFillTx/>
              <a:latin typeface="Tahoma" panose="020B0604030504040204"/>
              <a:ea typeface="Tahoma" panose="020B0604030504040204" pitchFamily="34" charset="0"/>
              <a:cs typeface="Tahoma" panose="020B0604030504040204"/>
            </a:endParaRPr>
          </a:p>
        </p:txBody>
      </p:sp>
      <p:sp>
        <p:nvSpPr>
          <p:cNvPr id="15" name="Content Placeholder 2"/>
          <p:cNvSpPr>
            <a:spLocks noGrp="1"/>
          </p:cNvSpPr>
          <p:nvPr>
            <p:ph idx="1"/>
          </p:nvPr>
        </p:nvSpPr>
        <p:spPr>
          <a:xfrm>
            <a:off x="221675" y="1066800"/>
            <a:ext cx="5791200" cy="4947920"/>
          </a:xfrm>
        </p:spPr>
        <p:txBody>
          <a:bodyPr/>
          <a:lstStyle>
            <a:lvl1pPr>
              <a:buFont typeface="Wingdings" panose="05000000000000000000" pitchFamily="2" charset="2"/>
              <a:buChar char="§"/>
              <a:defRPr sz="2400">
                <a:solidFill>
                  <a:schemeClr val="tx1">
                    <a:lumMod val="65000"/>
                    <a:lumOff val="35000"/>
                  </a:schemeClr>
                </a:solidFill>
                <a:latin typeface="Tahoma" panose="020B0604030504040204"/>
                <a:cs typeface="Tahoma" panose="020B0604030504040204"/>
              </a:defRPr>
            </a:lvl1pPr>
            <a:lvl2pPr>
              <a:buSzPct val="50000"/>
              <a:buFont typeface="Wingdings" panose="05000000000000000000" pitchFamily="2" charset="2"/>
              <a:buChar char=""/>
              <a:defRPr sz="2000">
                <a:solidFill>
                  <a:schemeClr val="tx1">
                    <a:lumMod val="65000"/>
                    <a:lumOff val="35000"/>
                  </a:schemeClr>
                </a:solidFill>
                <a:latin typeface="Tahoma" panose="020B0604030504040204"/>
                <a:cs typeface="Tahoma" panose="020B0604030504040204"/>
              </a:defRPr>
            </a:lvl2pPr>
            <a:lvl3pPr>
              <a:buSzPct val="50000"/>
              <a:buFont typeface="Wingdings" panose="05000000000000000000" pitchFamily="2" charset="2"/>
              <a:buChar char=""/>
              <a:defRPr sz="1800">
                <a:solidFill>
                  <a:schemeClr val="tx1">
                    <a:lumMod val="65000"/>
                    <a:lumOff val="35000"/>
                  </a:schemeClr>
                </a:solidFill>
                <a:latin typeface="Tahoma" panose="020B0604030504040204"/>
                <a:cs typeface="Tahoma" panose="020B0604030504040204"/>
              </a:defRPr>
            </a:lvl3pPr>
            <a:lvl4pPr>
              <a:buSzPct val="40000"/>
              <a:buFont typeface="Wingdings" panose="05000000000000000000" pitchFamily="2" charset="2"/>
              <a:buChar char=""/>
              <a:defRPr sz="1600">
                <a:solidFill>
                  <a:schemeClr val="tx1">
                    <a:lumMod val="65000"/>
                    <a:lumOff val="35000"/>
                  </a:schemeClr>
                </a:solidFill>
                <a:latin typeface="Tahoma" panose="020B0604030504040204"/>
                <a:cs typeface="Tahoma" panose="020B0604030504040204"/>
              </a:defRPr>
            </a:lvl4pPr>
            <a:lvl5pPr>
              <a:buSzPct val="40000"/>
              <a:buFont typeface="Wingdings" panose="05000000000000000000" pitchFamily="2" charset="2"/>
              <a:buChar char=""/>
              <a:defRPr sz="1400">
                <a:solidFill>
                  <a:schemeClr val="tx1">
                    <a:lumMod val="65000"/>
                    <a:lumOff val="35000"/>
                  </a:schemeClr>
                </a:solidFill>
                <a:latin typeface="Tahoma" panose="020B0604030504040204"/>
                <a:cs typeface="Tahoma" panose="020B0604030504040204"/>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a:p>
        </p:txBody>
      </p:sp>
      <p:sp>
        <p:nvSpPr>
          <p:cNvPr id="16" name="Content Placeholder 2"/>
          <p:cNvSpPr>
            <a:spLocks noGrp="1"/>
          </p:cNvSpPr>
          <p:nvPr>
            <p:ph idx="13"/>
          </p:nvPr>
        </p:nvSpPr>
        <p:spPr>
          <a:xfrm>
            <a:off x="6167061" y="1066800"/>
            <a:ext cx="5791200" cy="4947920"/>
          </a:xfrm>
        </p:spPr>
        <p:txBody>
          <a:bodyPr/>
          <a:lstStyle>
            <a:lvl1pPr>
              <a:buFont typeface="Wingdings" panose="05000000000000000000" pitchFamily="2" charset="2"/>
              <a:buChar char="§"/>
              <a:defRPr sz="2400">
                <a:solidFill>
                  <a:schemeClr val="tx1">
                    <a:lumMod val="65000"/>
                    <a:lumOff val="35000"/>
                  </a:schemeClr>
                </a:solidFill>
                <a:latin typeface="Tahoma" panose="020B0604030504040204"/>
                <a:cs typeface="Tahoma" panose="020B0604030504040204"/>
              </a:defRPr>
            </a:lvl1pPr>
            <a:lvl2pPr>
              <a:buSzPct val="50000"/>
              <a:buFont typeface="Wingdings" panose="05000000000000000000" pitchFamily="2" charset="2"/>
              <a:buChar char=""/>
              <a:defRPr sz="2000">
                <a:solidFill>
                  <a:schemeClr val="tx1">
                    <a:lumMod val="65000"/>
                    <a:lumOff val="35000"/>
                  </a:schemeClr>
                </a:solidFill>
                <a:latin typeface="Tahoma" panose="020B0604030504040204"/>
                <a:cs typeface="Tahoma" panose="020B0604030504040204"/>
              </a:defRPr>
            </a:lvl2pPr>
            <a:lvl3pPr>
              <a:buSzPct val="50000"/>
              <a:buFont typeface="Wingdings" panose="05000000000000000000" pitchFamily="2" charset="2"/>
              <a:buChar char=""/>
              <a:defRPr sz="1800">
                <a:solidFill>
                  <a:schemeClr val="tx1">
                    <a:lumMod val="65000"/>
                    <a:lumOff val="35000"/>
                  </a:schemeClr>
                </a:solidFill>
                <a:latin typeface="Tahoma" panose="020B0604030504040204"/>
                <a:cs typeface="Tahoma" panose="020B0604030504040204"/>
              </a:defRPr>
            </a:lvl3pPr>
            <a:lvl4pPr>
              <a:buSzPct val="40000"/>
              <a:buFont typeface="Wingdings" panose="05000000000000000000" pitchFamily="2" charset="2"/>
              <a:buChar char=""/>
              <a:defRPr sz="1600">
                <a:solidFill>
                  <a:schemeClr val="tx1">
                    <a:lumMod val="65000"/>
                    <a:lumOff val="35000"/>
                  </a:schemeClr>
                </a:solidFill>
                <a:latin typeface="Tahoma" panose="020B0604030504040204"/>
                <a:cs typeface="Tahoma" panose="020B0604030504040204"/>
              </a:defRPr>
            </a:lvl4pPr>
            <a:lvl5pPr>
              <a:buSzPct val="40000"/>
              <a:buFont typeface="Wingdings" panose="05000000000000000000" pitchFamily="2" charset="2"/>
              <a:buChar char=""/>
              <a:defRPr sz="1400">
                <a:solidFill>
                  <a:schemeClr val="tx1">
                    <a:lumMod val="65000"/>
                    <a:lumOff val="35000"/>
                  </a:schemeClr>
                </a:solidFill>
                <a:latin typeface="Tahoma" panose="020B0604030504040204"/>
                <a:cs typeface="Tahoma" panose="020B0604030504040204"/>
              </a:defRPr>
            </a:lvl5p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extBox 1"/>
          <p:cNvSpPr txBox="1"/>
          <p:nvPr userDrawn="1"/>
        </p:nvSpPr>
        <p:spPr bwMode="auto">
          <a:xfrm>
            <a:off x="244624" y="6106180"/>
            <a:ext cx="2970750" cy="538609"/>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rPr>
              <a:t>The Hamlyn Centre</a:t>
            </a:r>
            <a:endParaRPr kumimoji="0" lang="en-GB" sz="1700" b="0" i="0" u="none" strike="noStrike" kern="1200" cap="none" spc="0" normalizeH="0" baseline="0" noProof="0">
              <a:ln>
                <a:noFill/>
              </a:ln>
              <a:solidFill>
                <a:srgbClr val="1E4786"/>
              </a:solidFill>
              <a:effectLst/>
              <a:uLnTx/>
              <a:uFillTx/>
              <a:latin typeface="Tahoma" panose="020B0604030504040204"/>
              <a:cs typeface="Tahoma" panose="020B0604030504040204"/>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7598C2"/>
                </a:solidFill>
                <a:effectLst/>
                <a:uLnTx/>
                <a:uFillTx/>
                <a:latin typeface="Tahoma" panose="020B0604030504040204"/>
                <a:cs typeface="Tahoma" panose="020B0604030504040204"/>
              </a:rPr>
              <a:t>The Institute of Global Health Innovation</a:t>
            </a:r>
            <a:endParaRPr kumimoji="0" lang="en-GB" sz="1200" b="0" i="0" u="none" strike="noStrike" kern="1200" cap="none" spc="0" normalizeH="0" baseline="0" noProof="0">
              <a:ln>
                <a:noFill/>
              </a:ln>
              <a:solidFill>
                <a:srgbClr val="7598C2"/>
              </a:solidFill>
              <a:effectLst/>
              <a:uLnTx/>
              <a:uFillTx/>
              <a:latin typeface="Tahoma" panose="020B0604030504040204"/>
              <a:cs typeface="Tahoma" panose="020B0604030504040204"/>
            </a:endParaRPr>
          </a:p>
        </p:txBody>
      </p:sp>
      <p:pic>
        <p:nvPicPr>
          <p:cNvPr id="3" name="Picture 2" descr="A close up of a sign&#10;&#10;Description automatically generated"/>
          <p:cNvPicPr>
            <a:picLocks noChangeAspect="1"/>
          </p:cNvPicPr>
          <p:nvPr userDrawn="1"/>
        </p:nvPicPr>
        <p:blipFill>
          <a:blip r:embed="rId2"/>
          <a:stretch>
            <a:fillRect/>
          </a:stretch>
        </p:blipFill>
        <p:spPr>
          <a:xfrm>
            <a:off x="10302286" y="260661"/>
            <a:ext cx="1645089" cy="430961"/>
          </a:xfrm>
          <a:prstGeom prst="rect">
            <a:avLst/>
          </a:prstGeom>
        </p:spPr>
      </p:pic>
      <p:pic>
        <p:nvPicPr>
          <p:cNvPr id="4" name="Picture 6" descr="map"/>
          <p:cNvPicPr>
            <a:picLocks noChangeAspect="1" noChangeArrowheads="1"/>
          </p:cNvPicPr>
          <p:nvPr userDrawn="1"/>
        </p:nvPicPr>
        <p:blipFill>
          <a:blip r:embed="rId3">
            <a:clrChange>
              <a:clrFrom>
                <a:srgbClr val="FFFFFF"/>
              </a:clrFrom>
              <a:clrTo>
                <a:srgbClr val="FFFFFF">
                  <a:alpha val="0"/>
                </a:srgbClr>
              </a:clrTo>
            </a:clrChange>
          </a:blip>
          <a:srcRect/>
          <a:stretch>
            <a:fillRect/>
          </a:stretch>
        </p:blipFill>
        <p:spPr bwMode="auto">
          <a:xfrm>
            <a:off x="10128448" y="5943600"/>
            <a:ext cx="1912938" cy="866775"/>
          </a:xfrm>
          <a:prstGeom prst="rect">
            <a:avLst/>
          </a:prstGeom>
          <a:noFill/>
          <a:ln w="9525">
            <a:noFill/>
            <a:miter lim="800000"/>
            <a:headEnd/>
            <a:tailEnd/>
          </a:ln>
        </p:spPr>
      </p:pic>
      <p:sp>
        <p:nvSpPr>
          <p:cNvPr id="5" name="Date Placeholder 3"/>
          <p:cNvSpPr>
            <a:spLocks noGrp="1"/>
          </p:cNvSpPr>
          <p:nvPr>
            <p:ph type="dt" sz="half" idx="10"/>
          </p:nvPr>
        </p:nvSpPr>
        <p:spPr>
          <a:xfrm>
            <a:off x="8628064" y="6338268"/>
            <a:ext cx="1771389" cy="457200"/>
          </a:xfr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7"/>
          <p:cNvSpPr>
            <a:spLocks noGrp="1"/>
          </p:cNvSpPr>
          <p:nvPr>
            <p:ph type="sldNum" sz="quarter" idx="12"/>
          </p:nvPr>
        </p:nvSpPr>
        <p:spPr>
          <a:xfrm>
            <a:off x="10670459" y="6332565"/>
            <a:ext cx="1521541"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03FE190-3D07-4C44-8CA2-C0C8C8152D0A}" type="slidenum">
              <a:rPr kumimoji="0" lang="en-US" sz="1400" b="0" i="0" u="none" strike="noStrike" kern="1200" cap="none" spc="0" normalizeH="0" baseline="0" noProof="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fld>
            <a:endParaRPr kumimoji="0" lang="en-US" sz="1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Line 8"/>
          <p:cNvSpPr>
            <a:spLocks noChangeShapeType="1"/>
          </p:cNvSpPr>
          <p:nvPr userDrawn="1"/>
        </p:nvSpPr>
        <p:spPr bwMode="auto">
          <a:xfrm>
            <a:off x="0" y="2438400"/>
            <a:ext cx="12192000" cy="0"/>
          </a:xfrm>
          <a:prstGeom prst="line">
            <a:avLst/>
          </a:prstGeom>
          <a:noFill/>
          <a:ln w="9525">
            <a:solidFill>
              <a:srgbClr val="7598C2"/>
            </a:solidFill>
            <a:round/>
          </a:ln>
        </p:spPr>
        <p:txBody>
          <a:bodyPr wrap="none" anchor="ctr"/>
          <a:lstStyle/>
          <a:p>
            <a:pPr>
              <a:defRPr/>
            </a:pPr>
            <a:endParaRPr lang="en-GB" sz="2400"/>
          </a:p>
        </p:txBody>
      </p:sp>
      <p:sp>
        <p:nvSpPr>
          <p:cNvPr id="40963" name="Rectangle 3"/>
          <p:cNvSpPr>
            <a:spLocks noGrp="1" noChangeArrowheads="1"/>
          </p:cNvSpPr>
          <p:nvPr>
            <p:ph type="subTitle" idx="1"/>
          </p:nvPr>
        </p:nvSpPr>
        <p:spPr>
          <a:xfrm>
            <a:off x="1016000" y="3581400"/>
            <a:ext cx="8534400" cy="533400"/>
          </a:xfrm>
        </p:spPr>
        <p:txBody>
          <a:bodyPr>
            <a:normAutofit/>
          </a:bodyPr>
          <a:lstStyle>
            <a:lvl1pPr marL="0" indent="0" algn="l">
              <a:buFontTx/>
              <a:buNone/>
              <a:defRPr sz="2000">
                <a:solidFill>
                  <a:srgbClr val="1E4786"/>
                </a:solidFill>
                <a:latin typeface="Tahoma" panose="020B0604030504040204"/>
                <a:cs typeface="Tahoma" panose="020B0604030504040204"/>
              </a:defRPr>
            </a:lvl1pPr>
          </a:lstStyle>
          <a:p>
            <a:r>
              <a:rPr lang="en-US"/>
              <a:t>Click to edit Master subtitle style</a:t>
            </a:r>
            <a:endParaRPr lang="en-US"/>
          </a:p>
        </p:txBody>
      </p:sp>
      <p:sp>
        <p:nvSpPr>
          <p:cNvPr id="10" name="Title 9"/>
          <p:cNvSpPr>
            <a:spLocks noGrp="1"/>
          </p:cNvSpPr>
          <p:nvPr>
            <p:ph type="title"/>
          </p:nvPr>
        </p:nvSpPr>
        <p:spPr>
          <a:xfrm>
            <a:off x="1016000" y="2590800"/>
            <a:ext cx="10363200" cy="990600"/>
          </a:xfrm>
        </p:spPr>
        <p:txBody>
          <a:bodyPr anchor="t">
            <a:normAutofit/>
          </a:bodyPr>
          <a:lstStyle>
            <a:lvl1pPr algn="l">
              <a:defRPr sz="2800" b="1">
                <a:solidFill>
                  <a:srgbClr val="1E4786"/>
                </a:solidFill>
                <a:latin typeface="Tahoma" panose="020B0604030504040204"/>
                <a:cs typeface="Tahoma" panose="020B0604030504040204"/>
              </a:defRPr>
            </a:lvl1pPr>
          </a:lstStyle>
          <a:p>
            <a:r>
              <a:rPr lang="en-GB"/>
              <a:t>Click to edit Master title style</a:t>
            </a:r>
            <a:endParaRPr lang="en-GB"/>
          </a:p>
        </p:txBody>
      </p:sp>
      <p:sp>
        <p:nvSpPr>
          <p:cNvPr id="24" name="Picture Placeholder 23"/>
          <p:cNvSpPr>
            <a:spLocks noGrp="1"/>
          </p:cNvSpPr>
          <p:nvPr>
            <p:ph type="pic" sz="quarter" idx="10"/>
          </p:nvPr>
        </p:nvSpPr>
        <p:spPr>
          <a:xfrm>
            <a:off x="1016000" y="1371600"/>
            <a:ext cx="2032000" cy="914400"/>
          </a:xfrm>
          <a:effectLst/>
        </p:spPr>
        <p:txBody>
          <a:bodyPr/>
          <a:lstStyle>
            <a:lvl1pPr>
              <a:defRPr sz="1200"/>
            </a:lvl1pPr>
          </a:lstStyle>
          <a:p>
            <a:pPr lvl="0"/>
            <a:endParaRPr lang="en-GB" noProof="0"/>
          </a:p>
        </p:txBody>
      </p:sp>
      <p:sp>
        <p:nvSpPr>
          <p:cNvPr id="31" name="Picture Placeholder 23"/>
          <p:cNvSpPr>
            <a:spLocks noGrp="1"/>
          </p:cNvSpPr>
          <p:nvPr>
            <p:ph type="pic" sz="quarter" idx="11"/>
          </p:nvPr>
        </p:nvSpPr>
        <p:spPr>
          <a:xfrm>
            <a:off x="3149600" y="1371600"/>
            <a:ext cx="2032000" cy="914400"/>
          </a:xfrm>
        </p:spPr>
        <p:txBody>
          <a:bodyPr/>
          <a:lstStyle>
            <a:lvl1pPr>
              <a:defRPr sz="1200"/>
            </a:lvl1pPr>
          </a:lstStyle>
          <a:p>
            <a:pPr lvl="0"/>
            <a:endParaRPr lang="en-GB" noProof="0"/>
          </a:p>
        </p:txBody>
      </p:sp>
      <p:sp>
        <p:nvSpPr>
          <p:cNvPr id="32" name="Picture Placeholder 23"/>
          <p:cNvSpPr>
            <a:spLocks noGrp="1"/>
          </p:cNvSpPr>
          <p:nvPr>
            <p:ph type="pic" sz="quarter" idx="12"/>
          </p:nvPr>
        </p:nvSpPr>
        <p:spPr>
          <a:xfrm>
            <a:off x="5283200" y="1371600"/>
            <a:ext cx="2032000" cy="914400"/>
          </a:xfrm>
        </p:spPr>
        <p:txBody>
          <a:bodyPr/>
          <a:lstStyle>
            <a:lvl1pPr>
              <a:defRPr sz="1200"/>
            </a:lvl1pPr>
          </a:lstStyle>
          <a:p>
            <a:pPr lvl="0"/>
            <a:endParaRPr lang="en-GB" noProof="0"/>
          </a:p>
        </p:txBody>
      </p:sp>
      <p:sp>
        <p:nvSpPr>
          <p:cNvPr id="15" name="TextBox 14"/>
          <p:cNvSpPr txBox="1"/>
          <p:nvPr userDrawn="1"/>
        </p:nvSpPr>
        <p:spPr bwMode="auto">
          <a:xfrm>
            <a:off x="244624" y="6106180"/>
            <a:ext cx="2970750" cy="538609"/>
          </a:xfrm>
          <a:prstGeom prst="rect">
            <a:avLst/>
          </a:prstGeom>
          <a:noFill/>
        </p:spPr>
        <p:txBody>
          <a:bodyPr wrap="none">
            <a:spAutoFit/>
          </a:bodyPr>
          <a:lstStyle/>
          <a:p>
            <a:pPr>
              <a:defRPr/>
            </a:pPr>
            <a:r>
              <a:rPr lang="en-GB" sz="1700" b="0">
                <a:solidFill>
                  <a:srgbClr val="1E4786"/>
                </a:solidFill>
                <a:latin typeface="Tahoma" panose="020B0604030504040204"/>
                <a:cs typeface="Tahoma" panose="020B0604030504040204"/>
              </a:rPr>
              <a:t>The Hamlyn Centre</a:t>
            </a:r>
            <a:endParaRPr lang="en-GB" sz="1700" b="0">
              <a:solidFill>
                <a:srgbClr val="1E4786"/>
              </a:solidFill>
              <a:latin typeface="Tahoma" panose="020B0604030504040204"/>
              <a:cs typeface="Tahoma" panose="020B0604030504040204"/>
            </a:endParaRPr>
          </a:p>
          <a:p>
            <a:pPr>
              <a:defRPr/>
            </a:pPr>
            <a:r>
              <a:rPr lang="en-US" sz="1200" b="0">
                <a:solidFill>
                  <a:srgbClr val="7598C2"/>
                </a:solidFill>
                <a:latin typeface="Tahoma" panose="020B0604030504040204"/>
                <a:cs typeface="Tahoma" panose="020B0604030504040204"/>
              </a:rPr>
              <a:t>The Institute of Global Health Innovation</a:t>
            </a:r>
            <a:endParaRPr lang="en-GB" sz="1200" b="0">
              <a:solidFill>
                <a:srgbClr val="7598C2"/>
              </a:solidFill>
              <a:latin typeface="Tahoma" panose="020B0604030504040204"/>
              <a:cs typeface="Tahoma" panose="020B0604030504040204"/>
            </a:endParaRPr>
          </a:p>
        </p:txBody>
      </p:sp>
      <p:pic>
        <p:nvPicPr>
          <p:cNvPr id="16" name="Picture 15" descr="A close up of a sign&#10;&#10;Description automatically generated"/>
          <p:cNvPicPr>
            <a:picLocks noChangeAspect="1"/>
          </p:cNvPicPr>
          <p:nvPr userDrawn="1"/>
        </p:nvPicPr>
        <p:blipFill>
          <a:blip r:embed="rId2"/>
          <a:stretch>
            <a:fillRect/>
          </a:stretch>
        </p:blipFill>
        <p:spPr>
          <a:xfrm>
            <a:off x="9794244" y="260661"/>
            <a:ext cx="2153132" cy="564052"/>
          </a:xfrm>
          <a:prstGeom prst="rect">
            <a:avLst/>
          </a:prstGeom>
        </p:spPr>
      </p:pic>
      <p:pic>
        <p:nvPicPr>
          <p:cNvPr id="18" name="Picture 5" descr="map"/>
          <p:cNvPicPr>
            <a:picLocks noChangeAspect="1" noChangeArrowheads="1"/>
          </p:cNvPicPr>
          <p:nvPr userDrawn="1"/>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5900"/>
                    </a14:imgEffect>
                    <a14:imgEffect>
                      <a14:saturation sat="160000"/>
                    </a14:imgEffect>
                  </a14:imgLayer>
                </a14:imgProps>
              </a:ext>
            </a:extLst>
          </a:blip>
          <a:srcRect/>
          <a:stretch>
            <a:fillRect/>
          </a:stretch>
        </p:blipFill>
        <p:spPr bwMode="auto">
          <a:xfrm>
            <a:off x="7675671" y="4740577"/>
            <a:ext cx="4516329" cy="2046964"/>
          </a:xfrm>
          <a:prstGeom prst="rect">
            <a:avLst/>
          </a:prstGeom>
          <a:noFill/>
          <a:ln w="9525">
            <a:noFill/>
            <a:miter lim="800000"/>
            <a:headEnd/>
            <a:tailEnd/>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Line 8"/>
          <p:cNvSpPr>
            <a:spLocks noChangeShapeType="1"/>
          </p:cNvSpPr>
          <p:nvPr userDrawn="1"/>
        </p:nvSpPr>
        <p:spPr bwMode="auto">
          <a:xfrm>
            <a:off x="0" y="3505200"/>
            <a:ext cx="12192000" cy="0"/>
          </a:xfrm>
          <a:prstGeom prst="line">
            <a:avLst/>
          </a:prstGeom>
          <a:noFill/>
          <a:ln w="9525">
            <a:solidFill>
              <a:srgbClr val="7598C2"/>
            </a:solidFill>
            <a:round/>
          </a:ln>
        </p:spPr>
        <p:txBody>
          <a:bodyPr wrap="none" anchor="ctr"/>
          <a:lstStyle/>
          <a:p>
            <a:pPr>
              <a:defRPr/>
            </a:pPr>
            <a:endParaRPr lang="en-GB" sz="2400"/>
          </a:p>
        </p:txBody>
      </p:sp>
      <p:sp>
        <p:nvSpPr>
          <p:cNvPr id="40963" name="Rectangle 3"/>
          <p:cNvSpPr>
            <a:spLocks noGrp="1" noChangeArrowheads="1"/>
          </p:cNvSpPr>
          <p:nvPr>
            <p:ph type="subTitle" idx="1"/>
          </p:nvPr>
        </p:nvSpPr>
        <p:spPr>
          <a:xfrm>
            <a:off x="7416800" y="3657600"/>
            <a:ext cx="4470400" cy="1066800"/>
          </a:xfrm>
        </p:spPr>
        <p:txBody>
          <a:bodyPr>
            <a:normAutofit/>
          </a:bodyPr>
          <a:lstStyle>
            <a:lvl1pPr marL="0" indent="0" algn="l">
              <a:buFontTx/>
              <a:buNone/>
              <a:defRPr sz="2000">
                <a:solidFill>
                  <a:srgbClr val="1E4786"/>
                </a:solidFill>
                <a:latin typeface="Tahoma" panose="020B0604030504040204"/>
                <a:cs typeface="Tahoma" panose="020B0604030504040204"/>
              </a:defRPr>
            </a:lvl1pPr>
          </a:lstStyle>
          <a:p>
            <a:r>
              <a:rPr lang="en-US"/>
              <a:t>Click to edit Master subtitle style</a:t>
            </a:r>
            <a:endParaRPr lang="en-US"/>
          </a:p>
        </p:txBody>
      </p:sp>
      <p:sp>
        <p:nvSpPr>
          <p:cNvPr id="10" name="Title 9"/>
          <p:cNvSpPr>
            <a:spLocks noGrp="1"/>
          </p:cNvSpPr>
          <p:nvPr>
            <p:ph type="title"/>
          </p:nvPr>
        </p:nvSpPr>
        <p:spPr>
          <a:xfrm>
            <a:off x="406400" y="1828800"/>
            <a:ext cx="6400800" cy="1524000"/>
          </a:xfrm>
        </p:spPr>
        <p:txBody>
          <a:bodyPr anchor="b">
            <a:normAutofit/>
          </a:bodyPr>
          <a:lstStyle>
            <a:lvl1pPr algn="l">
              <a:defRPr sz="2800" b="1">
                <a:solidFill>
                  <a:srgbClr val="1E4786"/>
                </a:solidFill>
                <a:latin typeface="Tahoma" panose="020B0604030504040204"/>
                <a:cs typeface="Tahoma" panose="020B0604030504040204"/>
              </a:defRPr>
            </a:lvl1pPr>
          </a:lstStyle>
          <a:p>
            <a:r>
              <a:rPr lang="en-GB"/>
              <a:t>Click to edit Master title style</a:t>
            </a:r>
            <a:endParaRPr lang="en-GB"/>
          </a:p>
        </p:txBody>
      </p:sp>
      <p:sp>
        <p:nvSpPr>
          <p:cNvPr id="24" name="Picture Placeholder 23"/>
          <p:cNvSpPr>
            <a:spLocks noGrp="1"/>
          </p:cNvSpPr>
          <p:nvPr>
            <p:ph type="pic" sz="quarter" idx="10"/>
          </p:nvPr>
        </p:nvSpPr>
        <p:spPr>
          <a:xfrm>
            <a:off x="406400" y="3657600"/>
            <a:ext cx="2032000" cy="914400"/>
          </a:xfrm>
          <a:effectLst>
            <a:reflection stA="50000" endPos="50000" dist="12700" dir="5400000" sy="-100000" algn="bl" rotWithShape="0"/>
          </a:effectLst>
        </p:spPr>
        <p:txBody>
          <a:bodyPr/>
          <a:lstStyle>
            <a:lvl1pPr>
              <a:defRPr sz="1200"/>
            </a:lvl1pPr>
          </a:lstStyle>
          <a:p>
            <a:pPr lvl="0"/>
            <a:endParaRPr lang="en-GB" noProof="0"/>
          </a:p>
        </p:txBody>
      </p:sp>
      <p:sp>
        <p:nvSpPr>
          <p:cNvPr id="31" name="Picture Placeholder 23"/>
          <p:cNvSpPr>
            <a:spLocks noGrp="1"/>
          </p:cNvSpPr>
          <p:nvPr>
            <p:ph type="pic" sz="quarter" idx="11"/>
          </p:nvPr>
        </p:nvSpPr>
        <p:spPr>
          <a:xfrm>
            <a:off x="2540000" y="3657600"/>
            <a:ext cx="2032000" cy="914400"/>
          </a:xfrm>
          <a:effectLst>
            <a:reflection stA="50000" endPos="50000" dist="12700" dir="5400000" sy="-100000" algn="bl" rotWithShape="0"/>
          </a:effectLst>
        </p:spPr>
        <p:txBody>
          <a:bodyPr/>
          <a:lstStyle>
            <a:lvl1pPr>
              <a:defRPr sz="1200"/>
            </a:lvl1pPr>
          </a:lstStyle>
          <a:p>
            <a:pPr lvl="0"/>
            <a:endParaRPr lang="en-GB" noProof="0"/>
          </a:p>
        </p:txBody>
      </p:sp>
      <p:sp>
        <p:nvSpPr>
          <p:cNvPr id="32" name="Picture Placeholder 23"/>
          <p:cNvSpPr>
            <a:spLocks noGrp="1"/>
          </p:cNvSpPr>
          <p:nvPr>
            <p:ph type="pic" sz="quarter" idx="12"/>
          </p:nvPr>
        </p:nvSpPr>
        <p:spPr>
          <a:xfrm>
            <a:off x="4673600" y="3657600"/>
            <a:ext cx="2032000" cy="914400"/>
          </a:xfrm>
          <a:effectLst>
            <a:reflection stA="50000" endPos="50000" dist="12700" dir="5400000" sy="-100000" algn="bl" rotWithShape="0"/>
          </a:effectLst>
        </p:spPr>
        <p:txBody>
          <a:bodyPr/>
          <a:lstStyle>
            <a:lvl1pPr>
              <a:defRPr sz="1200"/>
            </a:lvl1pPr>
          </a:lstStyle>
          <a:p>
            <a:pPr lvl="0"/>
            <a:endParaRPr lang="en-GB" noProof="0"/>
          </a:p>
        </p:txBody>
      </p:sp>
      <p:sp>
        <p:nvSpPr>
          <p:cNvPr id="16" name="TextBox 15"/>
          <p:cNvSpPr txBox="1"/>
          <p:nvPr userDrawn="1"/>
        </p:nvSpPr>
        <p:spPr bwMode="auto">
          <a:xfrm>
            <a:off x="244624" y="6106180"/>
            <a:ext cx="2970750" cy="538609"/>
          </a:xfrm>
          <a:prstGeom prst="rect">
            <a:avLst/>
          </a:prstGeom>
          <a:noFill/>
        </p:spPr>
        <p:txBody>
          <a:bodyPr wrap="none">
            <a:spAutoFit/>
          </a:bodyPr>
          <a:lstStyle/>
          <a:p>
            <a:pPr>
              <a:defRPr/>
            </a:pPr>
            <a:r>
              <a:rPr lang="en-GB" sz="1700" b="0">
                <a:solidFill>
                  <a:srgbClr val="1E4786"/>
                </a:solidFill>
                <a:latin typeface="Tahoma" panose="020B0604030504040204"/>
                <a:cs typeface="Tahoma" panose="020B0604030504040204"/>
              </a:rPr>
              <a:t>The Hamlyn Centre</a:t>
            </a:r>
            <a:endParaRPr lang="en-GB" sz="1700" b="0">
              <a:solidFill>
                <a:srgbClr val="1E4786"/>
              </a:solidFill>
              <a:latin typeface="Tahoma" panose="020B0604030504040204"/>
              <a:cs typeface="Tahoma" panose="020B0604030504040204"/>
            </a:endParaRPr>
          </a:p>
          <a:p>
            <a:pPr>
              <a:defRPr/>
            </a:pPr>
            <a:r>
              <a:rPr lang="en-US" sz="1200" b="0">
                <a:solidFill>
                  <a:srgbClr val="7598C2"/>
                </a:solidFill>
                <a:latin typeface="Tahoma" panose="020B0604030504040204"/>
                <a:cs typeface="Tahoma" panose="020B0604030504040204"/>
              </a:rPr>
              <a:t>The Institute of Global Health Innovation</a:t>
            </a:r>
            <a:endParaRPr lang="en-GB" sz="1200" b="0">
              <a:solidFill>
                <a:srgbClr val="7598C2"/>
              </a:solidFill>
              <a:latin typeface="Tahoma" panose="020B0604030504040204"/>
              <a:cs typeface="Tahoma" panose="020B0604030504040204"/>
            </a:endParaRPr>
          </a:p>
        </p:txBody>
      </p:sp>
      <p:pic>
        <p:nvPicPr>
          <p:cNvPr id="17" name="Picture 16" descr="A close up of a sign&#10;&#10;Description automatically generated"/>
          <p:cNvPicPr>
            <a:picLocks noChangeAspect="1"/>
          </p:cNvPicPr>
          <p:nvPr userDrawn="1"/>
        </p:nvPicPr>
        <p:blipFill>
          <a:blip r:embed="rId2"/>
          <a:stretch>
            <a:fillRect/>
          </a:stretch>
        </p:blipFill>
        <p:spPr>
          <a:xfrm>
            <a:off x="9794244" y="260661"/>
            <a:ext cx="2153132" cy="564052"/>
          </a:xfrm>
          <a:prstGeom prst="rect">
            <a:avLst/>
          </a:prstGeom>
        </p:spPr>
      </p:pic>
      <p:pic>
        <p:nvPicPr>
          <p:cNvPr id="18" name="Picture 5" descr="map"/>
          <p:cNvPicPr>
            <a:picLocks noChangeAspect="1" noChangeArrowheads="1"/>
          </p:cNvPicPr>
          <p:nvPr userDrawn="1"/>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5900"/>
                    </a14:imgEffect>
                    <a14:imgEffect>
                      <a14:saturation sat="160000"/>
                    </a14:imgEffect>
                  </a14:imgLayer>
                </a14:imgProps>
              </a:ext>
            </a:extLst>
          </a:blip>
          <a:srcRect/>
          <a:stretch>
            <a:fillRect/>
          </a:stretch>
        </p:blipFill>
        <p:spPr bwMode="auto">
          <a:xfrm>
            <a:off x="7487781" y="1458236"/>
            <a:ext cx="4704219" cy="2046964"/>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w="9525">
            <a:noFill/>
            <a:miter lim="800000"/>
          </a:ln>
        </p:spPr>
        <p:txBody>
          <a:bodyPr vert="horz" wrap="square" lIns="91440" tIns="45720" rIns="91440" bIns="45720" numCol="1" anchor="ctr" anchorCtr="0" compatLnSpc="1"/>
          <a:lstStyle/>
          <a:p>
            <a:pPr lvl="0"/>
            <a:r>
              <a:rPr kumimoji="0" lang="en-GB" sz="4400" b="0" i="0" u="none" strike="noStrike" kern="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Click to edit Master title style</a:t>
            </a:r>
            <a:endParaRPr lang="en-US"/>
          </a:p>
        </p:txBody>
      </p:sp>
      <p:sp>
        <p:nvSpPr>
          <p:cNvPr id="1027" name="Rectangle 3"/>
          <p:cNvSpPr>
            <a:spLocks noGrp="1" noChangeArrowheads="1"/>
          </p:cNvSpPr>
          <p:nvPr>
            <p:ph type="body" idx="1"/>
          </p:nvPr>
        </p:nvSpPr>
        <p:spPr bwMode="auto">
          <a:xfrm>
            <a:off x="914400" y="1981200"/>
            <a:ext cx="103632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9940" name="Rectangle 4"/>
          <p:cNvSpPr>
            <a:spLocks noGrp="1" noChangeArrowheads="1"/>
          </p:cNvSpPr>
          <p:nvPr>
            <p:ph type="dt" sz="half" idx="2"/>
          </p:nvPr>
        </p:nvSpPr>
        <p:spPr bwMode="auto">
          <a:xfrm>
            <a:off x="4342147" y="6224587"/>
            <a:ext cx="2540000" cy="457200"/>
          </a:xfrm>
          <a:prstGeom prst="rect">
            <a:avLst/>
          </a:prstGeom>
          <a:noFill/>
          <a:ln w="9525">
            <a:noFill/>
            <a:miter lim="800000"/>
          </a:ln>
          <a:effectLst/>
        </p:spPr>
        <p:txBody>
          <a:bodyPr vert="horz" wrap="square" lIns="91440" tIns="45720" rIns="91440" bIns="45720" numCol="1" anchor="t" anchorCtr="0" compatLnSpc="1"/>
          <a:lstStyle>
            <a:lvl1pPr algn="r">
              <a:defRPr sz="1400" b="0">
                <a:latin typeface="Tahoma" panose="020B0604030504040204" pitchFamily="34" charset="0"/>
                <a:ea typeface="Tahoma" panose="020B0604030504040204" pitchFamily="34" charset="0"/>
                <a:cs typeface="Tahoma" panose="020B060403050404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9942" name="Rectangle 6"/>
          <p:cNvSpPr>
            <a:spLocks noGrp="1" noChangeArrowheads="1"/>
          </p:cNvSpPr>
          <p:nvPr>
            <p:ph type="sldNum" sz="quarter" idx="4"/>
          </p:nvPr>
        </p:nvSpPr>
        <p:spPr bwMode="auto">
          <a:xfrm>
            <a:off x="6979978" y="6224587"/>
            <a:ext cx="2540000" cy="457200"/>
          </a:xfrm>
          <a:prstGeom prst="rect">
            <a:avLst/>
          </a:prstGeom>
          <a:noFill/>
          <a:ln w="9525">
            <a:noFill/>
            <a:miter lim="800000"/>
          </a:ln>
          <a:effectLst/>
        </p:spPr>
        <p:txBody>
          <a:bodyPr vert="horz" wrap="square" lIns="91440" tIns="45720" rIns="91440" bIns="45720" numCol="1" anchor="t" anchorCtr="0" compatLnSpc="1"/>
          <a:lstStyle>
            <a:lvl1pPr algn="r">
              <a:defRPr sz="1400" b="0">
                <a:latin typeface="Tahoma" panose="020B0604030504040204" pitchFamily="34" charset="0"/>
                <a:ea typeface="Tahoma" panose="020B0604030504040204" pitchFamily="34" charset="0"/>
                <a:cs typeface="Tahoma" panose="020B060403050404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03FE190-3D07-4C44-8CA2-C0C8C8152D0A}" type="slidenum">
              <a:rPr kumimoji="0" lang="en-US" sz="1400" b="0" i="0" u="none" strike="noStrike" kern="1200" cap="none" spc="0" normalizeH="0" baseline="0" noProof="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fld>
            <a:endParaRPr kumimoji="0" lang="en-US" sz="1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ctr" rtl="0" eaLnBrk="0" fontAlgn="base" hangingPunct="0">
        <a:spcBef>
          <a:spcPct val="0"/>
        </a:spcBef>
        <a:spcAft>
          <a:spcPct val="0"/>
        </a:spcAft>
        <a:defRPr sz="4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2pPr>
      <a:lvl3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3pPr>
      <a:lvl4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4pPr>
      <a:lvl5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5pPr>
      <a:lvl6pPr marL="4572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6pPr>
      <a:lvl7pPr marL="9144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7pPr>
      <a:lvl8pPr marL="13716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8pPr>
      <a:lvl9pPr marL="18288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9pPr>
    </p:titleStyle>
    <p:bodyStyle>
      <a:lvl1pPr marL="342900" indent="-342900" algn="l" rtl="0" eaLnBrk="0" fontAlgn="base" hangingPunct="0">
        <a:spcBef>
          <a:spcPct val="20000"/>
        </a:spcBef>
        <a:spcAft>
          <a:spcPct val="0"/>
        </a:spcAft>
        <a:buChar char="•"/>
        <a:defRPr sz="3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50" indent="-285750" algn="l" rtl="0" eaLnBrk="0" fontAlgn="base" hangingPunct="0">
        <a:spcBef>
          <a:spcPct val="20000"/>
        </a:spcBef>
        <a:spcAft>
          <a:spcPct val="0"/>
        </a:spcAft>
        <a:buChar char="–"/>
        <a:defRPr sz="2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rtl="0" eaLnBrk="0" fontAlgn="base" hangingPunct="0">
        <a:spcBef>
          <a:spcPct val="20000"/>
        </a:spcBef>
        <a:spcAft>
          <a:spcPct val="0"/>
        </a:spcAft>
        <a:buChar char="•"/>
        <a:defRPr sz="24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rtl="0" eaLnBrk="0" fontAlgn="base" hangingPunct="0">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rtl="0" eaLnBrk="0" fontAlgn="base" hangingPunct="0">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w="9525">
            <a:noFill/>
            <a:miter lim="800000"/>
          </a:ln>
        </p:spPr>
        <p:txBody>
          <a:bodyPr vert="horz" wrap="square" lIns="91440" tIns="45720" rIns="91440" bIns="45720" numCol="1" anchor="ctr" anchorCtr="0" compatLnSpc="1"/>
          <a:lstStyle/>
          <a:p>
            <a:pPr lvl="0"/>
            <a:r>
              <a:rPr kumimoji="0" lang="en-GB" sz="4400" b="0" i="0" u="none" strike="noStrike" kern="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Click to edit Master title style</a:t>
            </a:r>
            <a:endParaRPr lang="en-US"/>
          </a:p>
        </p:txBody>
      </p:sp>
      <p:sp>
        <p:nvSpPr>
          <p:cNvPr id="1027" name="Rectangle 3"/>
          <p:cNvSpPr>
            <a:spLocks noGrp="1" noChangeArrowheads="1"/>
          </p:cNvSpPr>
          <p:nvPr>
            <p:ph type="body" idx="1"/>
          </p:nvPr>
        </p:nvSpPr>
        <p:spPr bwMode="auto">
          <a:xfrm>
            <a:off x="914400" y="1981200"/>
            <a:ext cx="10363200" cy="4114800"/>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9940" name="Rectangle 4"/>
          <p:cNvSpPr>
            <a:spLocks noGrp="1" noChangeArrowheads="1"/>
          </p:cNvSpPr>
          <p:nvPr>
            <p:ph type="dt" sz="half" idx="2"/>
          </p:nvPr>
        </p:nvSpPr>
        <p:spPr bwMode="auto">
          <a:xfrm>
            <a:off x="4342147" y="6224587"/>
            <a:ext cx="2540000" cy="457200"/>
          </a:xfrm>
          <a:prstGeom prst="rect">
            <a:avLst/>
          </a:prstGeom>
          <a:noFill/>
          <a:ln w="9525">
            <a:noFill/>
            <a:miter lim="800000"/>
          </a:ln>
          <a:effectLst/>
        </p:spPr>
        <p:txBody>
          <a:bodyPr vert="horz" wrap="square" lIns="91440" tIns="45720" rIns="91440" bIns="45720" numCol="1" anchor="t" anchorCtr="0" compatLnSpc="1"/>
          <a:lstStyle>
            <a:lvl1pPr algn="r">
              <a:defRPr sz="1400" b="0">
                <a:latin typeface="Tahoma" panose="020B0604030504040204" pitchFamily="34" charset="0"/>
                <a:ea typeface="Tahoma" panose="020B0604030504040204" pitchFamily="34" charset="0"/>
                <a:cs typeface="Tahoma" panose="020B0604030504040204" pitchFamily="34" charset="0"/>
              </a:defRPr>
            </a:lvl1pPr>
          </a:lstStyle>
          <a:p>
            <a:pPr>
              <a:defRPr/>
            </a:pPr>
            <a:endParaRPr lang="en-US"/>
          </a:p>
        </p:txBody>
      </p:sp>
      <p:sp>
        <p:nvSpPr>
          <p:cNvPr id="39942" name="Rectangle 6"/>
          <p:cNvSpPr>
            <a:spLocks noGrp="1" noChangeArrowheads="1"/>
          </p:cNvSpPr>
          <p:nvPr>
            <p:ph type="sldNum" sz="quarter" idx="4"/>
          </p:nvPr>
        </p:nvSpPr>
        <p:spPr bwMode="auto">
          <a:xfrm>
            <a:off x="6979978" y="6224587"/>
            <a:ext cx="2540000" cy="457200"/>
          </a:xfrm>
          <a:prstGeom prst="rect">
            <a:avLst/>
          </a:prstGeom>
          <a:noFill/>
          <a:ln w="9525">
            <a:noFill/>
            <a:miter lim="800000"/>
          </a:ln>
          <a:effectLst/>
        </p:spPr>
        <p:txBody>
          <a:bodyPr vert="horz" wrap="square" lIns="91440" tIns="45720" rIns="91440" bIns="45720" numCol="1" anchor="t" anchorCtr="0" compatLnSpc="1"/>
          <a:lstStyle>
            <a:lvl1pPr algn="r">
              <a:defRPr sz="1400" b="0">
                <a:latin typeface="Tahoma" panose="020B0604030504040204" pitchFamily="34" charset="0"/>
                <a:ea typeface="Tahoma" panose="020B0604030504040204" pitchFamily="34" charset="0"/>
                <a:cs typeface="Tahoma" panose="020B0604030504040204" pitchFamily="34" charset="0"/>
              </a:defRPr>
            </a:lvl1pPr>
          </a:lstStyle>
          <a:p>
            <a:pPr>
              <a:defRPr/>
            </a:pPr>
            <a:fld id="{B03FE190-3D07-4C44-8CA2-C0C8C8152D0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hdr="0" ftr="0" dt="0"/>
  <p:txStyles>
    <p:titleStyle>
      <a:lvl1pPr algn="ctr" rtl="0" eaLnBrk="0" fontAlgn="base" hangingPunct="0">
        <a:spcBef>
          <a:spcPct val="0"/>
        </a:spcBef>
        <a:spcAft>
          <a:spcPct val="0"/>
        </a:spcAft>
        <a:defRPr sz="4400">
          <a:solidFill>
            <a:schemeClr val="tx2"/>
          </a:solidFill>
          <a:latin typeface="Tahoma" panose="020B0604030504040204" pitchFamily="34" charset="0"/>
          <a:ea typeface="Tahoma" panose="020B0604030504040204" pitchFamily="34" charset="0"/>
          <a:cs typeface="Tahoma" panose="020B0604030504040204" pitchFamily="34" charset="0"/>
        </a:defRPr>
      </a:lvl1pPr>
      <a:lvl2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2pPr>
      <a:lvl3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3pPr>
      <a:lvl4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4pPr>
      <a:lvl5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5pPr>
      <a:lvl6pPr marL="4572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6pPr>
      <a:lvl7pPr marL="9144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7pPr>
      <a:lvl8pPr marL="13716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8pPr>
      <a:lvl9pPr marL="18288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9pPr>
    </p:titleStyle>
    <p:bodyStyle>
      <a:lvl1pPr marL="342900" indent="-342900" algn="l" rtl="0" eaLnBrk="0" fontAlgn="base" hangingPunct="0">
        <a:spcBef>
          <a:spcPct val="20000"/>
        </a:spcBef>
        <a:spcAft>
          <a:spcPct val="0"/>
        </a:spcAft>
        <a:buChar char="•"/>
        <a:defRPr sz="3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50" indent="-285750" algn="l" rtl="0" eaLnBrk="0" fontAlgn="base" hangingPunct="0">
        <a:spcBef>
          <a:spcPct val="20000"/>
        </a:spcBef>
        <a:spcAft>
          <a:spcPct val="0"/>
        </a:spcAft>
        <a:buChar char="–"/>
        <a:defRPr sz="2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rtl="0" eaLnBrk="0" fontAlgn="base" hangingPunct="0">
        <a:spcBef>
          <a:spcPct val="20000"/>
        </a:spcBef>
        <a:spcAft>
          <a:spcPct val="0"/>
        </a:spcAft>
        <a:buChar char="•"/>
        <a:defRPr sz="24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rtl="0" eaLnBrk="0" fontAlgn="base" hangingPunct="0">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rtl="0" eaLnBrk="0" fontAlgn="base" hangingPunct="0">
        <a:spcBef>
          <a:spcPct val="20000"/>
        </a:spcBef>
        <a:spcAft>
          <a:spcPct val="0"/>
        </a:spcAft>
        <a:buChar char="»"/>
        <a:defRPr sz="20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image" Target="../media/image24.png"/><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image" Target="../media/image23.png"/><Relationship Id="rId4" Type="http://schemas.openxmlformats.org/officeDocument/2006/relationships/tags" Target="../tags/tag1.xml"/><Relationship Id="rId3" Type="http://schemas.openxmlformats.org/officeDocument/2006/relationships/image" Target="../media/image22.png"/><Relationship Id="rId2" Type="http://schemas.openxmlformats.org/officeDocument/2006/relationships/image" Target="../media/image21.png"/><Relationship Id="rId17" Type="http://schemas.openxmlformats.org/officeDocument/2006/relationships/notesSlide" Target="../notesSlides/notesSlide9.xml"/><Relationship Id="rId16" Type="http://schemas.openxmlformats.org/officeDocument/2006/relationships/slideLayout" Target="../slideLayouts/slideLayout11.xml"/><Relationship Id="rId15" Type="http://schemas.openxmlformats.org/officeDocument/2006/relationships/tags" Target="../tags/tag7.xml"/><Relationship Id="rId14" Type="http://schemas.openxmlformats.org/officeDocument/2006/relationships/image" Target="../media/image27.png"/><Relationship Id="rId13" Type="http://schemas.openxmlformats.org/officeDocument/2006/relationships/tags" Target="../tags/tag6.xml"/><Relationship Id="rId12" Type="http://schemas.openxmlformats.org/officeDocument/2006/relationships/image" Target="../media/image26.png"/><Relationship Id="rId11" Type="http://schemas.openxmlformats.org/officeDocument/2006/relationships/tags" Target="../tags/tag5.xml"/><Relationship Id="rId10" Type="http://schemas.openxmlformats.org/officeDocument/2006/relationships/image" Target="../media/image25.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9" Type="http://schemas.openxmlformats.org/officeDocument/2006/relationships/image" Target="../media/image36.png"/><Relationship Id="rId8" Type="http://schemas.microsoft.com/office/2007/relationships/media" Target="../media/media1.mp4"/><Relationship Id="rId7" Type="http://schemas.openxmlformats.org/officeDocument/2006/relationships/video" Target="../media/media1.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4" Type="http://schemas.openxmlformats.org/officeDocument/2006/relationships/notesSlide" Target="../notesSlides/notesSlide11.xml"/><Relationship Id="rId13" Type="http://schemas.openxmlformats.org/officeDocument/2006/relationships/slideLayout" Target="../slideLayouts/slideLayout11.xml"/><Relationship Id="rId12" Type="http://schemas.openxmlformats.org/officeDocument/2006/relationships/image" Target="../media/image37.png"/><Relationship Id="rId11" Type="http://schemas.microsoft.com/office/2007/relationships/media" Target="../media/media2.mp4"/><Relationship Id="rId10" Type="http://schemas.openxmlformats.org/officeDocument/2006/relationships/video" Target="../media/media2.mp4"/><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5" Type="http://schemas.openxmlformats.org/officeDocument/2006/relationships/slideLayout" Target="../slideLayouts/slideLayout11.xml"/><Relationship Id="rId14" Type="http://schemas.openxmlformats.org/officeDocument/2006/relationships/image" Target="../media/image51.png"/><Relationship Id="rId13" Type="http://schemas.openxmlformats.org/officeDocument/2006/relationships/image" Target="../media/image50.png"/><Relationship Id="rId12" Type="http://schemas.openxmlformats.org/officeDocument/2006/relationships/image" Target="../media/image49.png"/><Relationship Id="rId11" Type="http://schemas.openxmlformats.org/officeDocument/2006/relationships/image" Target="../media/image48.png"/><Relationship Id="rId10" Type="http://schemas.openxmlformats.org/officeDocument/2006/relationships/image" Target="../media/image47.png"/><Relationship Id="rId1"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53.png"/><Relationship Id="rId1" Type="http://schemas.openxmlformats.org/officeDocument/2006/relationships/image" Target="../media/image52.png"/></Relationships>
</file>

<file path=ppt/slides/_rels/slide15.xml.rels><?xml version="1.0" encoding="UTF-8" standalone="yes"?>
<Relationships xmlns="http://schemas.openxmlformats.org/package/2006/relationships"><Relationship Id="rId9" Type="http://schemas.openxmlformats.org/officeDocument/2006/relationships/image" Target="../media/image58.png"/><Relationship Id="rId8" Type="http://schemas.microsoft.com/office/2007/relationships/media" Target="../media/media4.mp4"/><Relationship Id="rId7" Type="http://schemas.openxmlformats.org/officeDocument/2006/relationships/video" Target="../media/media4.mp4"/><Relationship Id="rId6" Type="http://schemas.openxmlformats.org/officeDocument/2006/relationships/image" Target="../media/image57.png"/><Relationship Id="rId5" Type="http://schemas.microsoft.com/office/2007/relationships/media" Target="../media/media3.mp4"/><Relationship Id="rId4" Type="http://schemas.openxmlformats.org/officeDocument/2006/relationships/video" Target="../media/media3.mp4"/><Relationship Id="rId3" Type="http://schemas.openxmlformats.org/officeDocument/2006/relationships/image" Target="../media/image56.png"/><Relationship Id="rId2" Type="http://schemas.openxmlformats.org/officeDocument/2006/relationships/image" Target="../media/image55.png"/><Relationship Id="rId16" Type="http://schemas.openxmlformats.org/officeDocument/2006/relationships/slideLayout" Target="../slideLayouts/slideLayout11.xml"/><Relationship Id="rId15" Type="http://schemas.openxmlformats.org/officeDocument/2006/relationships/image" Target="../media/image60.png"/><Relationship Id="rId14" Type="http://schemas.microsoft.com/office/2007/relationships/media" Target="../media/media6.mp4"/><Relationship Id="rId13" Type="http://schemas.openxmlformats.org/officeDocument/2006/relationships/video" Target="../media/media6.mp4"/><Relationship Id="rId12" Type="http://schemas.openxmlformats.org/officeDocument/2006/relationships/image" Target="../media/image59.png"/><Relationship Id="rId11" Type="http://schemas.microsoft.com/office/2007/relationships/media" Target="../media/media5.mp4"/><Relationship Id="rId10" Type="http://schemas.openxmlformats.org/officeDocument/2006/relationships/video" Target="../media/media5.mp4"/><Relationship Id="rId1" Type="http://schemas.openxmlformats.org/officeDocument/2006/relationships/image" Target="../media/image54.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jpe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jpeg"/></Relationships>
</file>

<file path=ppt/slides/_rels/slide19.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0" Type="http://schemas.openxmlformats.org/officeDocument/2006/relationships/slideLayout" Target="../slideLayouts/slideLayout11.xml"/><Relationship Id="rId1" Type="http://schemas.openxmlformats.org/officeDocument/2006/relationships/image" Target="../media/image78.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1.xml"/><Relationship Id="rId2" Type="http://schemas.openxmlformats.org/officeDocument/2006/relationships/image" Target="../media/image7.jpe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27.xml.rels><?xml version="1.0" encoding="UTF-8" standalone="yes"?>
<Relationships xmlns="http://schemas.openxmlformats.org/package/2006/relationships"><Relationship Id="rId9" Type="http://schemas.openxmlformats.org/officeDocument/2006/relationships/image" Target="../media/image116.png"/><Relationship Id="rId8" Type="http://schemas.microsoft.com/office/2007/relationships/media" Target="../media/media9.mp4"/><Relationship Id="rId7" Type="http://schemas.openxmlformats.org/officeDocument/2006/relationships/video" Target="../media/media9.mp4"/><Relationship Id="rId6" Type="http://schemas.openxmlformats.org/officeDocument/2006/relationships/image" Target="../media/image115.png"/><Relationship Id="rId5" Type="http://schemas.microsoft.com/office/2007/relationships/media" Target="../media/media8.mp4"/><Relationship Id="rId4" Type="http://schemas.openxmlformats.org/officeDocument/2006/relationships/video" Target="../media/media8.mp4"/><Relationship Id="rId3" Type="http://schemas.openxmlformats.org/officeDocument/2006/relationships/image" Target="../media/image114.png"/><Relationship Id="rId2" Type="http://schemas.microsoft.com/office/2007/relationships/media" Target="../media/media7.mp4"/><Relationship Id="rId10" Type="http://schemas.openxmlformats.org/officeDocument/2006/relationships/slideLayout" Target="../slideLayouts/slideLayout11.xml"/><Relationship Id="rId1" Type="http://schemas.openxmlformats.org/officeDocument/2006/relationships/video" Target="../media/media7.mp4"/></Relationships>
</file>

<file path=ppt/slides/_rels/slide28.xml.rels><?xml version="1.0" encoding="UTF-8" standalone="yes"?>
<Relationships xmlns="http://schemas.openxmlformats.org/package/2006/relationships"><Relationship Id="rId9" Type="http://schemas.openxmlformats.org/officeDocument/2006/relationships/image" Target="../media/image119.png"/><Relationship Id="rId8" Type="http://schemas.microsoft.com/office/2007/relationships/media" Target="../media/media12.mp4"/><Relationship Id="rId7" Type="http://schemas.openxmlformats.org/officeDocument/2006/relationships/video" Target="../media/media12.mp4"/><Relationship Id="rId6" Type="http://schemas.openxmlformats.org/officeDocument/2006/relationships/image" Target="../media/image118.png"/><Relationship Id="rId5" Type="http://schemas.microsoft.com/office/2007/relationships/media" Target="../media/media11.mp4"/><Relationship Id="rId4" Type="http://schemas.openxmlformats.org/officeDocument/2006/relationships/video" Target="../media/media11.mp4"/><Relationship Id="rId3" Type="http://schemas.openxmlformats.org/officeDocument/2006/relationships/image" Target="../media/image117.png"/><Relationship Id="rId2" Type="http://schemas.microsoft.com/office/2007/relationships/media" Target="../media/media10.mp4"/><Relationship Id="rId10" Type="http://schemas.openxmlformats.org/officeDocument/2006/relationships/slideLayout" Target="../slideLayouts/slideLayout11.xml"/><Relationship Id="rId1" Type="http://schemas.openxmlformats.org/officeDocument/2006/relationships/video" Target="../media/media10.mp4"/></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1.xml"/><Relationship Id="rId2" Type="http://schemas.openxmlformats.org/officeDocument/2006/relationships/image" Target="../media/image9.jpeg"/><Relationship Id="rId1"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9.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1.xml"/><Relationship Id="rId2" Type="http://schemas.openxmlformats.org/officeDocument/2006/relationships/image" Target="../media/image13.jpe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508000" y="4191000"/>
            <a:ext cx="7721600" cy="1155442"/>
          </a:xfrm>
        </p:spPr>
        <p:txBody>
          <a:bodyPr>
            <a:normAutofit/>
          </a:bodyPr>
          <a:lstStyle/>
          <a:p>
            <a:r>
              <a:rPr lang="en-GB" altLang="en-US" sz="2000" dirty="0">
                <a:solidFill>
                  <a:srgbClr val="003E74"/>
                </a:solidFill>
              </a:rPr>
              <a:t>Supervisor:  Professor Fernando Bello</a:t>
            </a:r>
            <a:endParaRPr lang="en-GB" altLang="en-US" sz="2000" dirty="0">
              <a:solidFill>
                <a:srgbClr val="003E74"/>
              </a:solidFill>
            </a:endParaRPr>
          </a:p>
          <a:p>
            <a:r>
              <a:rPr lang="en-GB" altLang="en-US" sz="2000" dirty="0">
                <a:solidFill>
                  <a:srgbClr val="003E74"/>
                </a:solidFill>
              </a:rPr>
              <a:t>Co-supervisor: Nazrin Assaf &amp; Dr Reza </a:t>
            </a:r>
            <a:r>
              <a:rPr lang="en-GB" altLang="en-US" sz="2000" dirty="0" err="1">
                <a:solidFill>
                  <a:srgbClr val="003E74"/>
                </a:solidFill>
              </a:rPr>
              <a:t>Haghighi</a:t>
            </a:r>
            <a:r>
              <a:rPr lang="en-GB" altLang="en-US" sz="2000" dirty="0">
                <a:solidFill>
                  <a:srgbClr val="003E74"/>
                </a:solidFill>
              </a:rPr>
              <a:t> </a:t>
            </a:r>
            <a:r>
              <a:rPr lang="en-GB" altLang="en-US" sz="2000" dirty="0" err="1">
                <a:solidFill>
                  <a:srgbClr val="003E74"/>
                </a:solidFill>
              </a:rPr>
              <a:t>Osgouei</a:t>
            </a:r>
            <a:endParaRPr lang="en-GB" altLang="en-US" sz="2000" dirty="0">
              <a:solidFill>
                <a:srgbClr val="003E74"/>
              </a:solidFill>
            </a:endParaRPr>
          </a:p>
          <a:p>
            <a:r>
              <a:rPr lang="en-GB" altLang="en-US" dirty="0">
                <a:solidFill>
                  <a:srgbClr val="003E74"/>
                </a:solidFill>
              </a:rPr>
              <a:t>Author: Yuze Wang</a:t>
            </a:r>
            <a:endParaRPr lang="en-GB" altLang="en-US" sz="2000" dirty="0">
              <a:solidFill>
                <a:srgbClr val="003E74"/>
              </a:solidFill>
            </a:endParaRPr>
          </a:p>
        </p:txBody>
      </p:sp>
      <p:sp>
        <p:nvSpPr>
          <p:cNvPr id="4" name="图片占位符 3"/>
          <p:cNvSpPr>
            <a:spLocks noGrp="1"/>
          </p:cNvSpPr>
          <p:nvPr>
            <p:ph type="pic" sz="quarter" idx="13"/>
          </p:nvPr>
        </p:nvSpPr>
        <p:spPr/>
      </p:sp>
      <p:sp>
        <p:nvSpPr>
          <p:cNvPr id="5" name="图片占位符 4"/>
          <p:cNvSpPr>
            <a:spLocks noGrp="1"/>
          </p:cNvSpPr>
          <p:nvPr>
            <p:ph type="pic" sz="quarter" idx="14"/>
          </p:nvPr>
        </p:nvSpPr>
        <p:spPr/>
      </p:sp>
      <p:sp>
        <p:nvSpPr>
          <p:cNvPr id="6" name="图片占位符 5"/>
          <p:cNvSpPr>
            <a:spLocks noGrp="1"/>
          </p:cNvSpPr>
          <p:nvPr>
            <p:ph type="pic" sz="quarter" idx="15"/>
          </p:nvPr>
        </p:nvSpPr>
        <p:spPr/>
      </p:sp>
      <p:sp>
        <p:nvSpPr>
          <p:cNvPr id="7" name="图片占位符 6"/>
          <p:cNvSpPr>
            <a:spLocks noGrp="1"/>
          </p:cNvSpPr>
          <p:nvPr>
            <p:ph type="pic" sz="quarter" idx="16"/>
          </p:nvPr>
        </p:nvSpPr>
        <p:spPr/>
      </p:sp>
      <p:sp>
        <p:nvSpPr>
          <p:cNvPr id="8" name="标题 2"/>
          <p:cNvSpPr>
            <a:spLocks noGrp="1"/>
          </p:cNvSpPr>
          <p:nvPr>
            <p:ph type="title"/>
          </p:nvPr>
        </p:nvSpPr>
        <p:spPr>
          <a:xfrm>
            <a:off x="508000" y="2819400"/>
            <a:ext cx="7721600" cy="1295400"/>
          </a:xfrm>
        </p:spPr>
        <p:txBody>
          <a:bodyPr>
            <a:normAutofit fontScale="90000"/>
          </a:bodyPr>
          <a:lstStyle/>
          <a:p>
            <a:r>
              <a:rPr lang="en-US" altLang="zh-CN" sz="2800" dirty="0">
                <a:latin typeface="Times New Roman" panose="02020603050405020304" pitchFamily="18" charset="0"/>
                <a:cs typeface="Times New Roman" panose="02020603050405020304" pitchFamily="18" charset="0"/>
              </a:rPr>
              <a:t>The Use of 3D Reconstruction and Virtual Reality to Support Prospective Bariatric Surgery Patients</a:t>
            </a:r>
            <a:br>
              <a:rPr lang="en-US" altLang="zh-CN" sz="2800"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5</a:t>
            </a:r>
            <a:r>
              <a:rPr lang="en-US" altLang="zh-CN" sz="2800" dirty="0">
                <a:latin typeface="Times New Roman" panose="02020603050405020304" pitchFamily="18" charset="0"/>
                <a:cs typeface="Times New Roman" panose="02020603050405020304" pitchFamily="18" charset="0"/>
              </a:rPr>
              <a:t>/Sep/2023</a:t>
            </a:r>
            <a:br>
              <a:rPr lang="en-US" altLang="zh-CN" sz="3200" dirty="0">
                <a:latin typeface="Times New Roman" panose="02020603050405020304" pitchFamily="18" charset="0"/>
                <a:cs typeface="Times New Roman" panose="02020603050405020304" pitchFamily="18" charset="0"/>
              </a:rPr>
            </a:br>
            <a:br>
              <a:rPr lang="en-US" altLang="zh-CN" sz="2800" dirty="0">
                <a:latin typeface="Arial" panose="020B0604020202020204" pitchFamily="34" charset="0"/>
              </a:rPr>
            </a:b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198755"/>
            <a:ext cx="10237470" cy="609600"/>
          </a:xfrm>
        </p:spPr>
        <p:txBody>
          <a:bodyPr/>
          <a:lstStyle/>
          <a:p>
            <a:r>
              <a:rPr lang="en-GB" altLang="zh-CN" dirty="0"/>
              <a:t>3D Scan Method: Accuracy Measurement &amp; Comparison</a:t>
            </a:r>
            <a:endParaRPr lang="zh-CN" altLang="en-US" dirty="0"/>
          </a:p>
        </p:txBody>
      </p:sp>
      <p:pic>
        <p:nvPicPr>
          <p:cNvPr id="30" name="图片 29" descr="人手里拿着牙刷&#10;&#10;中度可信度描述已自动生成"/>
          <p:cNvPicPr>
            <a:picLocks noChangeAspect="1"/>
          </p:cNvPicPr>
          <p:nvPr/>
        </p:nvPicPr>
        <p:blipFill>
          <a:blip r:embed="rId1"/>
          <a:stretch>
            <a:fillRect/>
          </a:stretch>
        </p:blipFill>
        <p:spPr>
          <a:xfrm>
            <a:off x="1680578" y="979361"/>
            <a:ext cx="1432211" cy="1908868"/>
          </a:xfrm>
          <a:prstGeom prst="rect">
            <a:avLst/>
          </a:prstGeom>
        </p:spPr>
      </p:pic>
      <p:pic>
        <p:nvPicPr>
          <p:cNvPr id="31" name="图片 30" descr="在刷牙的男人的修图&#10;&#10;描述已自动生成"/>
          <p:cNvPicPr>
            <a:picLocks noChangeAspect="1"/>
          </p:cNvPicPr>
          <p:nvPr/>
        </p:nvPicPr>
        <p:blipFill>
          <a:blip r:embed="rId2"/>
          <a:stretch>
            <a:fillRect/>
          </a:stretch>
        </p:blipFill>
        <p:spPr>
          <a:xfrm>
            <a:off x="4979443" y="979361"/>
            <a:ext cx="1444100" cy="1908868"/>
          </a:xfrm>
          <a:prstGeom prst="rect">
            <a:avLst/>
          </a:prstGeom>
        </p:spPr>
      </p:pic>
      <p:pic>
        <p:nvPicPr>
          <p:cNvPr id="32" name="图片 31" descr="人的脸被修图&#10;&#10;低可信度描述已自动生成"/>
          <p:cNvPicPr>
            <a:picLocks noChangeAspect="1"/>
          </p:cNvPicPr>
          <p:nvPr/>
        </p:nvPicPr>
        <p:blipFill>
          <a:blip r:embed="rId3"/>
          <a:stretch>
            <a:fillRect/>
          </a:stretch>
        </p:blipFill>
        <p:spPr>
          <a:xfrm>
            <a:off x="8371875" y="979112"/>
            <a:ext cx="2017680" cy="1908868"/>
          </a:xfrm>
          <a:prstGeom prst="rect">
            <a:avLst/>
          </a:prstGeom>
        </p:spPr>
      </p:pic>
      <p:pic>
        <p:nvPicPr>
          <p:cNvPr id="3" name="图片 2" descr="文本&#10;&#10;描述已自动生成"/>
          <p:cNvPicPr>
            <a:picLocks noChangeAspect="1"/>
          </p:cNvPicPr>
          <p:nvPr>
            <p:custDataLst>
              <p:tags r:id="rId4"/>
            </p:custDataLst>
          </p:nvPr>
        </p:nvPicPr>
        <p:blipFill>
          <a:blip r:embed="rId5"/>
          <a:stretch>
            <a:fillRect/>
          </a:stretch>
        </p:blipFill>
        <p:spPr>
          <a:xfrm rot="5400000">
            <a:off x="1631698" y="1632059"/>
            <a:ext cx="2270957" cy="4999153"/>
          </a:xfrm>
          <a:prstGeom prst="rect">
            <a:avLst/>
          </a:prstGeom>
        </p:spPr>
      </p:pic>
      <p:sp>
        <p:nvSpPr>
          <p:cNvPr id="8" name="文本框 32"/>
          <p:cNvSpPr txBox="1"/>
          <p:nvPr>
            <p:custDataLst>
              <p:tags r:id="rId6"/>
            </p:custDataLst>
          </p:nvPr>
        </p:nvSpPr>
        <p:spPr>
          <a:xfrm>
            <a:off x="5337815" y="3700037"/>
            <a:ext cx="4221612" cy="52197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sz="2800" dirty="0">
                <a:latin typeface="Times New Roman" panose="02020603050405020304" pitchFamily="18" charset="0"/>
                <a:cs typeface="Times New Roman" panose="02020603050405020304" pitchFamily="18" charset="0"/>
              </a:rPr>
              <a:t>Mean Absolute Error(MAE)</a:t>
            </a:r>
            <a:endParaRPr lang="zh-CN" altLang="en-US" sz="2800" dirty="0">
              <a:latin typeface="Times New Roman" panose="02020603050405020304" pitchFamily="18" charset="0"/>
              <a:cs typeface="Times New Roman" panose="02020603050405020304" pitchFamily="18" charset="0"/>
            </a:endParaRPr>
          </a:p>
        </p:txBody>
      </p:sp>
      <p:pic>
        <p:nvPicPr>
          <p:cNvPr id="12" name="图片 11" descr="文本&#10;&#10;描述已自动生成"/>
          <p:cNvPicPr>
            <a:picLocks noChangeAspect="1"/>
          </p:cNvPicPr>
          <p:nvPr>
            <p:custDataLst>
              <p:tags r:id="rId7"/>
            </p:custDataLst>
          </p:nvPr>
        </p:nvPicPr>
        <p:blipFill>
          <a:blip r:embed="rId8"/>
          <a:stretch>
            <a:fillRect/>
          </a:stretch>
        </p:blipFill>
        <p:spPr>
          <a:xfrm>
            <a:off x="9630547" y="3636040"/>
            <a:ext cx="2284261" cy="773506"/>
          </a:xfrm>
          <a:prstGeom prst="rect">
            <a:avLst/>
          </a:prstGeom>
        </p:spPr>
      </p:pic>
      <p:pic>
        <p:nvPicPr>
          <p:cNvPr id="34" name="图片 33" descr="图片包含 文本&#10;&#10;描述已自动生成"/>
          <p:cNvPicPr>
            <a:picLocks noChangeAspect="1"/>
          </p:cNvPicPr>
          <p:nvPr>
            <p:custDataLst>
              <p:tags r:id="rId9"/>
            </p:custDataLst>
          </p:nvPr>
        </p:nvPicPr>
        <p:blipFill>
          <a:blip r:embed="rId10"/>
          <a:stretch>
            <a:fillRect/>
          </a:stretch>
        </p:blipFill>
        <p:spPr>
          <a:xfrm>
            <a:off x="125616" y="5153294"/>
            <a:ext cx="3500216" cy="540157"/>
          </a:xfrm>
          <a:prstGeom prst="rect">
            <a:avLst/>
          </a:prstGeom>
        </p:spPr>
      </p:pic>
      <p:pic>
        <p:nvPicPr>
          <p:cNvPr id="85" name="图片 84" descr="文本&#10;&#10;中度可信度描述已自动生成"/>
          <p:cNvPicPr>
            <a:picLocks noChangeAspect="1"/>
          </p:cNvPicPr>
          <p:nvPr>
            <p:custDataLst>
              <p:tags r:id="rId11"/>
            </p:custDataLst>
          </p:nvPr>
        </p:nvPicPr>
        <p:blipFill>
          <a:blip r:embed="rId12"/>
          <a:stretch>
            <a:fillRect/>
          </a:stretch>
        </p:blipFill>
        <p:spPr>
          <a:xfrm>
            <a:off x="3802872" y="5139604"/>
            <a:ext cx="3345554" cy="549270"/>
          </a:xfrm>
          <a:prstGeom prst="rect">
            <a:avLst/>
          </a:prstGeom>
        </p:spPr>
      </p:pic>
      <p:pic>
        <p:nvPicPr>
          <p:cNvPr id="86" name="图片 85"/>
          <p:cNvPicPr>
            <a:picLocks noChangeAspect="1"/>
          </p:cNvPicPr>
          <p:nvPr>
            <p:custDataLst>
              <p:tags r:id="rId13"/>
            </p:custDataLst>
          </p:nvPr>
        </p:nvPicPr>
        <p:blipFill>
          <a:blip r:embed="rId14"/>
          <a:stretch>
            <a:fillRect/>
          </a:stretch>
        </p:blipFill>
        <p:spPr>
          <a:xfrm>
            <a:off x="7344117" y="5156966"/>
            <a:ext cx="4697612" cy="523220"/>
          </a:xfrm>
          <a:prstGeom prst="rect">
            <a:avLst/>
          </a:prstGeom>
        </p:spPr>
      </p:pic>
      <p:sp>
        <p:nvSpPr>
          <p:cNvPr id="87" name="文本框 34"/>
          <p:cNvSpPr txBox="1"/>
          <p:nvPr>
            <p:custDataLst>
              <p:tags r:id="rId15"/>
            </p:custDataLst>
          </p:nvPr>
        </p:nvSpPr>
        <p:spPr>
          <a:xfrm>
            <a:off x="3597529" y="5905750"/>
            <a:ext cx="4941675"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sz="2800" dirty="0">
                <a:solidFill>
                  <a:srgbClr val="0070C0"/>
                </a:solidFill>
                <a:latin typeface="Times New Roman" panose="02020603050405020304" pitchFamily="18" charset="0"/>
                <a:cs typeface="Times New Roman" panose="02020603050405020304" pitchFamily="18" charset="0"/>
              </a:rPr>
              <a:t>2.5-minute up and down scan </a:t>
            </a:r>
            <a:endParaRPr lang="zh-CN" altLang="en-US" sz="28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3D Reconstruction: Armature </a:t>
            </a:r>
            <a:r>
              <a:rPr lang="en-GB" altLang="zh-CN" dirty="0"/>
              <a:t>Design and Binding</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descr="图示, 示意图&#10;&#10;描述已自动生成"/>
          <p:cNvPicPr>
            <a:picLocks noChangeAspect="1"/>
          </p:cNvPicPr>
          <p:nvPr/>
        </p:nvPicPr>
        <p:blipFill>
          <a:blip r:embed="rId1"/>
          <a:stretch>
            <a:fillRect/>
          </a:stretch>
        </p:blipFill>
        <p:spPr>
          <a:xfrm>
            <a:off x="529223" y="1315423"/>
            <a:ext cx="5016657" cy="4514354"/>
          </a:xfrm>
          <a:prstGeom prst="rect">
            <a:avLst/>
          </a:prstGeom>
        </p:spPr>
      </p:pic>
      <p:pic>
        <p:nvPicPr>
          <p:cNvPr id="6" name="图片 5" descr="紫色的卡通人物&#10;&#10;中度可信度描述已自动生成"/>
          <p:cNvPicPr>
            <a:picLocks noChangeAspect="1"/>
          </p:cNvPicPr>
          <p:nvPr/>
        </p:nvPicPr>
        <p:blipFill>
          <a:blip r:embed="rId2"/>
          <a:stretch>
            <a:fillRect/>
          </a:stretch>
        </p:blipFill>
        <p:spPr>
          <a:xfrm>
            <a:off x="7651532" y="1532224"/>
            <a:ext cx="1975208" cy="41098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Armature Resizing </a:t>
            </a:r>
            <a:r>
              <a:rPr lang="en-GB" altLang="zh-CN" dirty="0"/>
              <a:t>Algorithm</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6" name="图片 5" descr="图片包含 文本&#10;&#10;描述已自动生成"/>
          <p:cNvPicPr>
            <a:picLocks noChangeAspect="1"/>
          </p:cNvPicPr>
          <p:nvPr/>
        </p:nvPicPr>
        <p:blipFill>
          <a:blip r:embed="rId1"/>
          <a:stretch>
            <a:fillRect/>
          </a:stretch>
        </p:blipFill>
        <p:spPr>
          <a:xfrm>
            <a:off x="3639137" y="1356108"/>
            <a:ext cx="2252955" cy="546171"/>
          </a:xfrm>
          <a:prstGeom prst="rect">
            <a:avLst/>
          </a:prstGeom>
        </p:spPr>
      </p:pic>
      <p:pic>
        <p:nvPicPr>
          <p:cNvPr id="7" name="图片 6"/>
          <p:cNvPicPr>
            <a:picLocks noChangeAspect="1"/>
          </p:cNvPicPr>
          <p:nvPr/>
        </p:nvPicPr>
        <p:blipFill>
          <a:blip r:embed="rId2"/>
          <a:stretch>
            <a:fillRect/>
          </a:stretch>
        </p:blipFill>
        <p:spPr>
          <a:xfrm>
            <a:off x="3639137" y="2034847"/>
            <a:ext cx="2742226" cy="546170"/>
          </a:xfrm>
          <a:prstGeom prst="rect">
            <a:avLst/>
          </a:prstGeom>
        </p:spPr>
      </p:pic>
      <p:pic>
        <p:nvPicPr>
          <p:cNvPr id="8" name="图片 7" descr="文本, 信件&#10;&#10;描述已自动生成"/>
          <p:cNvPicPr>
            <a:picLocks noChangeAspect="1"/>
          </p:cNvPicPr>
          <p:nvPr/>
        </p:nvPicPr>
        <p:blipFill>
          <a:blip r:embed="rId3"/>
          <a:stretch>
            <a:fillRect/>
          </a:stretch>
        </p:blipFill>
        <p:spPr>
          <a:xfrm>
            <a:off x="3619156" y="2775038"/>
            <a:ext cx="2980944" cy="678738"/>
          </a:xfrm>
          <a:prstGeom prst="rect">
            <a:avLst/>
          </a:prstGeom>
        </p:spPr>
      </p:pic>
      <p:pic>
        <p:nvPicPr>
          <p:cNvPr id="9" name="图片 8" descr="图片包含 徽标&#10;&#10;描述已自动生成"/>
          <p:cNvPicPr>
            <a:picLocks noChangeAspect="1"/>
          </p:cNvPicPr>
          <p:nvPr/>
        </p:nvPicPr>
        <p:blipFill>
          <a:blip r:embed="rId4"/>
          <a:stretch>
            <a:fillRect/>
          </a:stretch>
        </p:blipFill>
        <p:spPr>
          <a:xfrm>
            <a:off x="3642410" y="3635146"/>
            <a:ext cx="2249682" cy="648006"/>
          </a:xfrm>
          <a:prstGeom prst="rect">
            <a:avLst/>
          </a:prstGeom>
        </p:spPr>
      </p:pic>
      <p:pic>
        <p:nvPicPr>
          <p:cNvPr id="10" name="图片 9" descr="文本&#10;&#10;中度可信度描述已自动生成"/>
          <p:cNvPicPr>
            <a:picLocks noChangeAspect="1"/>
          </p:cNvPicPr>
          <p:nvPr/>
        </p:nvPicPr>
        <p:blipFill>
          <a:blip r:embed="rId5"/>
          <a:stretch>
            <a:fillRect/>
          </a:stretch>
        </p:blipFill>
        <p:spPr>
          <a:xfrm>
            <a:off x="3619156" y="4464522"/>
            <a:ext cx="3311570" cy="951104"/>
          </a:xfrm>
          <a:prstGeom prst="rect">
            <a:avLst/>
          </a:prstGeom>
        </p:spPr>
      </p:pic>
      <p:sp>
        <p:nvSpPr>
          <p:cNvPr id="11" name="矩形 10"/>
          <p:cNvSpPr/>
          <p:nvPr/>
        </p:nvSpPr>
        <p:spPr>
          <a:xfrm>
            <a:off x="5449640" y="1484499"/>
            <a:ext cx="137652" cy="27979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对话气泡: 椭圆形 11"/>
          <p:cNvSpPr/>
          <p:nvPr/>
        </p:nvSpPr>
        <p:spPr>
          <a:xfrm>
            <a:off x="5587292" y="1115167"/>
            <a:ext cx="1012808" cy="369332"/>
          </a:xfrm>
          <a:prstGeom prst="wedgeEllipseCallout">
            <a:avLst>
              <a:gd name="adj1" fmla="val -48015"/>
              <a:gd name="adj2" fmla="val 57176"/>
            </a:avLst>
          </a:prstGeom>
          <a:no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文本框 25"/>
          <p:cNvSpPr txBox="1"/>
          <p:nvPr/>
        </p:nvSpPr>
        <p:spPr>
          <a:xfrm>
            <a:off x="5819522" y="1174738"/>
            <a:ext cx="561841"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sz="1200" dirty="0">
                <a:solidFill>
                  <a:srgbClr val="FF0000"/>
                </a:solidFill>
              </a:rPr>
              <a:t>Input</a:t>
            </a:r>
            <a:endParaRPr lang="zh-CN" altLang="en-US" sz="1200" dirty="0">
              <a:solidFill>
                <a:srgbClr val="FF0000"/>
              </a:solidFill>
            </a:endParaRPr>
          </a:p>
        </p:txBody>
      </p:sp>
      <p:pic>
        <p:nvPicPr>
          <p:cNvPr id="14" name="图片 13" descr="图片包含 表格&#10;&#10;描述已自动生成"/>
          <p:cNvPicPr>
            <a:picLocks noChangeAspect="1"/>
          </p:cNvPicPr>
          <p:nvPr/>
        </p:nvPicPr>
        <p:blipFill>
          <a:blip r:embed="rId6"/>
          <a:stretch>
            <a:fillRect/>
          </a:stretch>
        </p:blipFill>
        <p:spPr>
          <a:xfrm rot="5400000">
            <a:off x="470353" y="2731231"/>
            <a:ext cx="3235040" cy="2133749"/>
          </a:xfrm>
          <a:prstGeom prst="rect">
            <a:avLst/>
          </a:prstGeom>
        </p:spPr>
      </p:pic>
      <p:sp>
        <p:nvSpPr>
          <p:cNvPr id="15" name="文本框 28"/>
          <p:cNvSpPr txBox="1"/>
          <p:nvPr/>
        </p:nvSpPr>
        <p:spPr>
          <a:xfrm>
            <a:off x="1071531" y="1894054"/>
            <a:ext cx="129398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sz="1200" dirty="0"/>
              <a:t>Body Part</a:t>
            </a:r>
            <a:endParaRPr lang="zh-CN" altLang="en-US" sz="1200" dirty="0"/>
          </a:p>
        </p:txBody>
      </p:sp>
      <p:sp>
        <p:nvSpPr>
          <p:cNvPr id="16" name="文本框 29"/>
          <p:cNvSpPr txBox="1"/>
          <p:nvPr/>
        </p:nvSpPr>
        <p:spPr>
          <a:xfrm>
            <a:off x="2216512" y="1892533"/>
            <a:ext cx="129398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sz="1200" dirty="0"/>
              <a:t>Tolerance</a:t>
            </a:r>
            <a:endParaRPr lang="zh-CN" altLang="en-US" sz="1200" dirty="0"/>
          </a:p>
        </p:txBody>
      </p:sp>
      <p:sp>
        <p:nvSpPr>
          <p:cNvPr id="17" name="文本框 31"/>
          <p:cNvSpPr txBox="1"/>
          <p:nvPr/>
        </p:nvSpPr>
        <p:spPr>
          <a:xfrm>
            <a:off x="947330" y="5451990"/>
            <a:ext cx="7247345" cy="64516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800" i="1" dirty="0">
                <a:solidFill>
                  <a:srgbClr val="000000"/>
                </a:solidFill>
                <a:effectLst/>
                <a:latin typeface="Times New Roman" panose="02020603050405020304" pitchFamily="18" charset="0"/>
                <a:cs typeface="Times New Roman" panose="02020603050405020304" pitchFamily="18" charset="0"/>
              </a:rPr>
              <a:t>“Anthropometrics by three-dimensional photonic scanner in patients with obesity before and after bariatric surgery,” (</a:t>
            </a:r>
            <a:r>
              <a:rPr lang="en-GB" altLang="zh-CN" sz="1800" i="1" dirty="0">
                <a:solidFill>
                  <a:srgbClr val="000000"/>
                </a:solidFill>
                <a:effectLst/>
                <a:latin typeface="Times New Roman" panose="02020603050405020304" pitchFamily="18" charset="0"/>
                <a:cs typeface="Times New Roman" panose="02020603050405020304" pitchFamily="18" charset="0"/>
              </a:rPr>
              <a:t>A. Shah et al. 2021</a:t>
            </a:r>
            <a:r>
              <a:rPr lang="en-US" altLang="zh-CN" sz="1800" i="1" dirty="0">
                <a:solidFill>
                  <a:srgbClr val="000000"/>
                </a:solidFill>
                <a:effectLst/>
                <a:latin typeface="Times New Roman" panose="02020603050405020304" pitchFamily="18" charset="0"/>
                <a:cs typeface="Times New Roman" panose="02020603050405020304" pitchFamily="18" charset="0"/>
              </a:rPr>
              <a:t>)</a:t>
            </a:r>
            <a:endParaRPr lang="zh-CN" altLang="en-US" i="1" dirty="0">
              <a:latin typeface="Times New Roman" panose="02020603050405020304" pitchFamily="18" charset="0"/>
              <a:cs typeface="Times New Roman" panose="02020603050405020304" pitchFamily="18" charset="0"/>
            </a:endParaRPr>
          </a:p>
        </p:txBody>
      </p:sp>
      <p:sp>
        <p:nvSpPr>
          <p:cNvPr id="18" name="矩形 17"/>
          <p:cNvSpPr/>
          <p:nvPr/>
        </p:nvSpPr>
        <p:spPr>
          <a:xfrm>
            <a:off x="5854087" y="2185481"/>
            <a:ext cx="498475" cy="286385"/>
          </a:xfrm>
          <a:prstGeom prst="rect">
            <a:avLst/>
          </a:prstGeom>
          <a:noFill/>
          <a:ln>
            <a:solidFill>
              <a:srgbClr val="0070C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a:p>
        </p:txBody>
      </p:sp>
      <p:cxnSp>
        <p:nvCxnSpPr>
          <p:cNvPr id="19" name="肘形连接符 4"/>
          <p:cNvCxnSpPr>
            <a:stCxn id="18" idx="0"/>
          </p:cNvCxnSpPr>
          <p:nvPr/>
        </p:nvCxnSpPr>
        <p:spPr>
          <a:xfrm rot="16200000" flipV="1">
            <a:off x="4510427" y="592901"/>
            <a:ext cx="120015" cy="3065145"/>
          </a:xfrm>
          <a:prstGeom prst="bentConnector2">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pic>
        <p:nvPicPr>
          <p:cNvPr id="23" name="20230622_155120">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8878933" y="901688"/>
            <a:ext cx="2237761" cy="2853969"/>
          </a:xfrm>
          <a:prstGeom prst="rect">
            <a:avLst/>
          </a:prstGeom>
        </p:spPr>
      </p:pic>
      <p:pic>
        <p:nvPicPr>
          <p:cNvPr id="24" name="20230622_155426">
            <a:hlinkClick r:id="" action="ppaction://media"/>
          </p:cNvPr>
          <p:cNvPicPr>
            <a:picLocks noChangeAspect="1"/>
          </p:cNvPicPr>
          <p:nvPr>
            <a:videoFile r:link="rId10"/>
            <p:extLst>
              <p:ext uri="{DAA4B4D4-6D71-4841-9C94-3DE7FCFB9230}">
                <p14:media xmlns:p14="http://schemas.microsoft.com/office/powerpoint/2010/main" r:embed="rId11"/>
              </p:ext>
            </p:extLst>
          </p:nvPr>
        </p:nvPicPr>
        <p:blipFill>
          <a:blip r:embed="rId12"/>
          <a:stretch>
            <a:fillRect/>
          </a:stretch>
        </p:blipFill>
        <p:spPr>
          <a:xfrm>
            <a:off x="8878933" y="3788314"/>
            <a:ext cx="2245193" cy="28634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1" fill="hold"/>
                                        <p:tgtEl>
                                          <p:spTgt spid="23"/>
                                        </p:tgtEl>
                                      </p:cBhvr>
                                    </p:cmd>
                                  </p:childTnLst>
                                </p:cTn>
                              </p:par>
                            </p:childTnLst>
                          </p:cTn>
                        </p:par>
                        <p:par>
                          <p:cTn id="7" fill="hold">
                            <p:stCondLst>
                              <p:cond delay="8500"/>
                            </p:stCondLst>
                            <p:childTnLst>
                              <p:par>
                                <p:cTn id="8" presetID="1" presetClass="mediacall" presetSubtype="0" fill="hold" nodeType="afterEffect">
                                  <p:stCondLst>
                                    <p:cond delay="0"/>
                                  </p:stCondLst>
                                  <p:childTnLst>
                                    <p:cmd type="call" cmd="playFrom(0.0)">
                                      <p:cBhvr>
                                        <p:cTn id="9" dur="8127"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3"/>
                                        </p:tgtEl>
                                      </p:cBhvr>
                                    </p:cmd>
                                  </p:childTnLst>
                                </p:cTn>
                              </p:par>
                            </p:childTnLst>
                          </p:cTn>
                        </p:par>
                      </p:childTnLst>
                    </p:cTn>
                  </p:par>
                </p:childTnLst>
              </p:cTn>
              <p:nextCondLst>
                <p:cond evt="onClick" delay="0">
                  <p:tgtEl>
                    <p:spTgt spid="23"/>
                  </p:tgtEl>
                </p:cond>
              </p:nextCondLst>
            </p:seq>
            <p:video>
              <p:cMediaNode vol="80000">
                <p:cTn id="15" repeatCount="indefinite" fill="remove" display="0">
                  <p:stCondLst>
                    <p:cond delay="indefinite"/>
                  </p:stCondLst>
                </p:cTn>
                <p:tgtEl>
                  <p:spTgt spid="23"/>
                </p:tgtEl>
              </p:cMediaNode>
            </p:video>
            <p:seq concurrent="1" nextAc="seek">
              <p:cTn id="16" restart="whenNotActive" fill="hold" evtFilter="cancelBubble" nodeType="interactiveSeq">
                <p:stCondLst>
                  <p:cond evt="onClick" delay="0">
                    <p:tgtEl>
                      <p:spTgt spid="2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4"/>
                                        </p:tgtEl>
                                      </p:cBhvr>
                                    </p:cmd>
                                  </p:childTnLst>
                                </p:cTn>
                              </p:par>
                            </p:childTnLst>
                          </p:cTn>
                        </p:par>
                      </p:childTnLst>
                    </p:cTn>
                  </p:par>
                </p:childTnLst>
              </p:cTn>
              <p:nextCondLst>
                <p:cond evt="onClick" delay="0">
                  <p:tgtEl>
                    <p:spTgt spid="24"/>
                  </p:tgtEl>
                </p:cond>
              </p:nextCondLst>
            </p:seq>
            <p:video>
              <p:cMediaNode vol="80000">
                <p:cTn id="21" repeatCount="indefinite" fill="remove" display="0">
                  <p:stCondLst>
                    <p:cond delay="indefinite"/>
                  </p:stCondLst>
                </p:cTn>
                <p:tgtEl>
                  <p:spTgt spid="2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Body Weight Reduction(Without Skin Folds)</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27" name="图片 26" descr="人穿着比基尼&#10;&#10;描述已自动生成"/>
          <p:cNvPicPr>
            <a:picLocks noChangeAspect="1"/>
          </p:cNvPicPr>
          <p:nvPr/>
        </p:nvPicPr>
        <p:blipFill>
          <a:blip r:embed="rId1"/>
          <a:stretch>
            <a:fillRect/>
          </a:stretch>
        </p:blipFill>
        <p:spPr>
          <a:xfrm>
            <a:off x="1944506" y="1073314"/>
            <a:ext cx="1136172" cy="2191630"/>
          </a:xfrm>
          <a:prstGeom prst="rect">
            <a:avLst/>
          </a:prstGeom>
        </p:spPr>
      </p:pic>
      <p:pic>
        <p:nvPicPr>
          <p:cNvPr id="28" name="图片 27" descr="人穿着内衣&#10;&#10;描述已自动生成"/>
          <p:cNvPicPr>
            <a:picLocks noChangeAspect="1"/>
          </p:cNvPicPr>
          <p:nvPr/>
        </p:nvPicPr>
        <p:blipFill>
          <a:blip r:embed="rId2"/>
          <a:stretch>
            <a:fillRect/>
          </a:stretch>
        </p:blipFill>
        <p:spPr>
          <a:xfrm>
            <a:off x="2150633" y="3456992"/>
            <a:ext cx="734245" cy="2433497"/>
          </a:xfrm>
          <a:prstGeom prst="rect">
            <a:avLst/>
          </a:prstGeom>
        </p:spPr>
      </p:pic>
      <p:pic>
        <p:nvPicPr>
          <p:cNvPr id="29" name="图片 28" descr="小孩在沙滩上&#10;&#10;低可信度描述已自动生成"/>
          <p:cNvPicPr>
            <a:picLocks noChangeAspect="1"/>
          </p:cNvPicPr>
          <p:nvPr/>
        </p:nvPicPr>
        <p:blipFill>
          <a:blip r:embed="rId3"/>
          <a:stretch>
            <a:fillRect/>
          </a:stretch>
        </p:blipFill>
        <p:spPr>
          <a:xfrm>
            <a:off x="3292430" y="1073321"/>
            <a:ext cx="1111335" cy="2191628"/>
          </a:xfrm>
          <a:prstGeom prst="rect">
            <a:avLst/>
          </a:prstGeom>
        </p:spPr>
      </p:pic>
      <p:pic>
        <p:nvPicPr>
          <p:cNvPr id="30" name="图片 29" descr="人穿着比基尼&#10;&#10;描述已自动生成"/>
          <p:cNvPicPr>
            <a:picLocks noChangeAspect="1"/>
          </p:cNvPicPr>
          <p:nvPr/>
        </p:nvPicPr>
        <p:blipFill>
          <a:blip r:embed="rId4"/>
          <a:stretch>
            <a:fillRect/>
          </a:stretch>
        </p:blipFill>
        <p:spPr>
          <a:xfrm>
            <a:off x="4486216" y="1073320"/>
            <a:ext cx="1116194" cy="2191628"/>
          </a:xfrm>
          <a:prstGeom prst="rect">
            <a:avLst/>
          </a:prstGeom>
        </p:spPr>
      </p:pic>
      <p:pic>
        <p:nvPicPr>
          <p:cNvPr id="31" name="图片 30" descr="人穿着比基尼&#10;&#10;描述已自动生成"/>
          <p:cNvPicPr>
            <a:picLocks noChangeAspect="1"/>
          </p:cNvPicPr>
          <p:nvPr/>
        </p:nvPicPr>
        <p:blipFill>
          <a:blip r:embed="rId5"/>
          <a:stretch>
            <a:fillRect/>
          </a:stretch>
        </p:blipFill>
        <p:spPr>
          <a:xfrm>
            <a:off x="5689183" y="1073320"/>
            <a:ext cx="1108338" cy="2191628"/>
          </a:xfrm>
          <a:prstGeom prst="rect">
            <a:avLst/>
          </a:prstGeom>
        </p:spPr>
      </p:pic>
      <p:pic>
        <p:nvPicPr>
          <p:cNvPr id="32" name="图片 31" descr="人穿着内衣&#10;&#10;描述已自动生成"/>
          <p:cNvPicPr>
            <a:picLocks noChangeAspect="1"/>
          </p:cNvPicPr>
          <p:nvPr/>
        </p:nvPicPr>
        <p:blipFill>
          <a:blip r:embed="rId6"/>
          <a:stretch>
            <a:fillRect/>
          </a:stretch>
        </p:blipFill>
        <p:spPr>
          <a:xfrm>
            <a:off x="6884848" y="1073320"/>
            <a:ext cx="1067277" cy="2191627"/>
          </a:xfrm>
          <a:prstGeom prst="rect">
            <a:avLst/>
          </a:prstGeom>
        </p:spPr>
      </p:pic>
      <p:pic>
        <p:nvPicPr>
          <p:cNvPr id="33" name="图片 32" descr="人穿着内衣&#10;&#10;描述已自动生成"/>
          <p:cNvPicPr>
            <a:picLocks noChangeAspect="1"/>
          </p:cNvPicPr>
          <p:nvPr/>
        </p:nvPicPr>
        <p:blipFill>
          <a:blip r:embed="rId7"/>
          <a:stretch>
            <a:fillRect/>
          </a:stretch>
        </p:blipFill>
        <p:spPr>
          <a:xfrm>
            <a:off x="8034320" y="1073320"/>
            <a:ext cx="1055228" cy="2191626"/>
          </a:xfrm>
          <a:prstGeom prst="rect">
            <a:avLst/>
          </a:prstGeom>
        </p:spPr>
      </p:pic>
      <p:pic>
        <p:nvPicPr>
          <p:cNvPr id="34" name="图片 33" descr="女人穿着内衣&#10;&#10;描述已自动生成"/>
          <p:cNvPicPr>
            <a:picLocks noChangeAspect="1"/>
          </p:cNvPicPr>
          <p:nvPr/>
        </p:nvPicPr>
        <p:blipFill>
          <a:blip r:embed="rId8"/>
          <a:stretch>
            <a:fillRect/>
          </a:stretch>
        </p:blipFill>
        <p:spPr>
          <a:xfrm>
            <a:off x="9191822" y="1073319"/>
            <a:ext cx="1025159" cy="2191625"/>
          </a:xfrm>
          <a:prstGeom prst="rect">
            <a:avLst/>
          </a:prstGeom>
        </p:spPr>
      </p:pic>
      <p:pic>
        <p:nvPicPr>
          <p:cNvPr id="35" name="图片 34" descr="人穿着内衣&#10;&#10;描述已自动生成"/>
          <p:cNvPicPr>
            <a:picLocks noChangeAspect="1"/>
          </p:cNvPicPr>
          <p:nvPr/>
        </p:nvPicPr>
        <p:blipFill>
          <a:blip r:embed="rId9"/>
          <a:stretch>
            <a:fillRect/>
          </a:stretch>
        </p:blipFill>
        <p:spPr>
          <a:xfrm>
            <a:off x="3497519" y="3456987"/>
            <a:ext cx="707735" cy="2433497"/>
          </a:xfrm>
          <a:prstGeom prst="rect">
            <a:avLst/>
          </a:prstGeom>
        </p:spPr>
      </p:pic>
      <p:pic>
        <p:nvPicPr>
          <p:cNvPr id="36" name="图片 35" descr="人穿着内衣&#10;&#10;描述已自动生成"/>
          <p:cNvPicPr>
            <a:picLocks noChangeAspect="1"/>
          </p:cNvPicPr>
          <p:nvPr/>
        </p:nvPicPr>
        <p:blipFill>
          <a:blip r:embed="rId10"/>
          <a:stretch>
            <a:fillRect/>
          </a:stretch>
        </p:blipFill>
        <p:spPr>
          <a:xfrm>
            <a:off x="4664752" y="3456991"/>
            <a:ext cx="716354" cy="2433496"/>
          </a:xfrm>
          <a:prstGeom prst="rect">
            <a:avLst/>
          </a:prstGeom>
        </p:spPr>
      </p:pic>
      <p:pic>
        <p:nvPicPr>
          <p:cNvPr id="37" name="图片 36" descr="人穿着内衣&#10;&#10;描述已自动生成"/>
          <p:cNvPicPr>
            <a:picLocks noChangeAspect="1"/>
          </p:cNvPicPr>
          <p:nvPr/>
        </p:nvPicPr>
        <p:blipFill>
          <a:blip r:embed="rId11"/>
          <a:stretch>
            <a:fillRect/>
          </a:stretch>
        </p:blipFill>
        <p:spPr>
          <a:xfrm>
            <a:off x="5886841" y="3456988"/>
            <a:ext cx="713022" cy="2433496"/>
          </a:xfrm>
          <a:prstGeom prst="rect">
            <a:avLst/>
          </a:prstGeom>
        </p:spPr>
      </p:pic>
      <p:pic>
        <p:nvPicPr>
          <p:cNvPr id="38" name="图片 37" descr="人穿着内衣&#10;&#10;描述已自动生成"/>
          <p:cNvPicPr>
            <a:picLocks noChangeAspect="1"/>
          </p:cNvPicPr>
          <p:nvPr/>
        </p:nvPicPr>
        <p:blipFill>
          <a:blip r:embed="rId12"/>
          <a:stretch>
            <a:fillRect/>
          </a:stretch>
        </p:blipFill>
        <p:spPr>
          <a:xfrm>
            <a:off x="7097845" y="3442994"/>
            <a:ext cx="641282" cy="2433495"/>
          </a:xfrm>
          <a:prstGeom prst="rect">
            <a:avLst/>
          </a:prstGeom>
        </p:spPr>
      </p:pic>
      <p:pic>
        <p:nvPicPr>
          <p:cNvPr id="39" name="图片 38" descr="人穿着内衣&#10;&#10;描述已自动生成"/>
          <p:cNvPicPr>
            <a:picLocks noChangeAspect="1"/>
          </p:cNvPicPr>
          <p:nvPr/>
        </p:nvPicPr>
        <p:blipFill>
          <a:blip r:embed="rId13"/>
          <a:stretch>
            <a:fillRect/>
          </a:stretch>
        </p:blipFill>
        <p:spPr>
          <a:xfrm>
            <a:off x="8241293" y="3456987"/>
            <a:ext cx="641282" cy="2439271"/>
          </a:xfrm>
          <a:prstGeom prst="rect">
            <a:avLst/>
          </a:prstGeom>
        </p:spPr>
      </p:pic>
      <p:pic>
        <p:nvPicPr>
          <p:cNvPr id="40" name="图片 39" descr="人穿着内衣&#10;&#10;描述已自动生成"/>
          <p:cNvPicPr>
            <a:picLocks noChangeAspect="1"/>
          </p:cNvPicPr>
          <p:nvPr/>
        </p:nvPicPr>
        <p:blipFill>
          <a:blip r:embed="rId14"/>
          <a:stretch>
            <a:fillRect/>
          </a:stretch>
        </p:blipFill>
        <p:spPr>
          <a:xfrm>
            <a:off x="9408774" y="3429000"/>
            <a:ext cx="591254" cy="2461484"/>
          </a:xfrm>
          <a:prstGeom prst="rect">
            <a:avLst/>
          </a:prstGeom>
        </p:spPr>
      </p:pic>
      <p:sp>
        <p:nvSpPr>
          <p:cNvPr id="41" name="文本框 37"/>
          <p:cNvSpPr txBox="1"/>
          <p:nvPr/>
        </p:nvSpPr>
        <p:spPr>
          <a:xfrm>
            <a:off x="2021234" y="5963233"/>
            <a:ext cx="100759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42" name="文本框 38"/>
          <p:cNvSpPr txBox="1"/>
          <p:nvPr/>
        </p:nvSpPr>
        <p:spPr>
          <a:xfrm>
            <a:off x="3413384" y="5963233"/>
            <a:ext cx="100759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5% WL</a:t>
            </a:r>
            <a:endParaRPr lang="zh-CN" altLang="en-US" dirty="0"/>
          </a:p>
        </p:txBody>
      </p:sp>
      <p:sp>
        <p:nvSpPr>
          <p:cNvPr id="43" name="文本框 39"/>
          <p:cNvSpPr txBox="1"/>
          <p:nvPr/>
        </p:nvSpPr>
        <p:spPr>
          <a:xfrm>
            <a:off x="4502349" y="5956580"/>
            <a:ext cx="11109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10% WL</a:t>
            </a:r>
            <a:endParaRPr lang="zh-CN" altLang="en-US" dirty="0"/>
          </a:p>
        </p:txBody>
      </p:sp>
      <p:sp>
        <p:nvSpPr>
          <p:cNvPr id="44" name="文本框 40"/>
          <p:cNvSpPr txBox="1"/>
          <p:nvPr/>
        </p:nvSpPr>
        <p:spPr>
          <a:xfrm>
            <a:off x="5689183" y="5963233"/>
            <a:ext cx="11109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15% WL</a:t>
            </a:r>
            <a:endParaRPr lang="zh-CN" altLang="en-US" dirty="0"/>
          </a:p>
        </p:txBody>
      </p:sp>
      <p:sp>
        <p:nvSpPr>
          <p:cNvPr id="45" name="文本框 41"/>
          <p:cNvSpPr txBox="1"/>
          <p:nvPr/>
        </p:nvSpPr>
        <p:spPr>
          <a:xfrm>
            <a:off x="6923397" y="5956444"/>
            <a:ext cx="11109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20% WL</a:t>
            </a:r>
            <a:endParaRPr lang="zh-CN" altLang="en-US" dirty="0"/>
          </a:p>
        </p:txBody>
      </p:sp>
      <p:sp>
        <p:nvSpPr>
          <p:cNvPr id="46" name="文本框 42"/>
          <p:cNvSpPr txBox="1"/>
          <p:nvPr/>
        </p:nvSpPr>
        <p:spPr>
          <a:xfrm>
            <a:off x="8034320" y="5942404"/>
            <a:ext cx="11109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25% WL</a:t>
            </a:r>
            <a:endParaRPr lang="zh-CN" altLang="en-US" dirty="0"/>
          </a:p>
        </p:txBody>
      </p:sp>
      <p:sp>
        <p:nvSpPr>
          <p:cNvPr id="47" name="文本框 43"/>
          <p:cNvSpPr txBox="1"/>
          <p:nvPr/>
        </p:nvSpPr>
        <p:spPr>
          <a:xfrm>
            <a:off x="9225656" y="5947439"/>
            <a:ext cx="11109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30% WL</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Skin Folds</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descr="模糊的照片人的脚&#10;&#10;描述已自动生成"/>
          <p:cNvPicPr>
            <a:picLocks noChangeAspect="1"/>
          </p:cNvPicPr>
          <p:nvPr/>
        </p:nvPicPr>
        <p:blipFill>
          <a:blip r:embed="rId1"/>
          <a:stretch>
            <a:fillRect/>
          </a:stretch>
        </p:blipFill>
        <p:spPr>
          <a:xfrm>
            <a:off x="1986955" y="1622617"/>
            <a:ext cx="2883625" cy="3266146"/>
          </a:xfrm>
          <a:prstGeom prst="rect">
            <a:avLst/>
          </a:prstGeom>
        </p:spPr>
      </p:pic>
      <p:pic>
        <p:nvPicPr>
          <p:cNvPr id="6" name="图片 5" descr="图片包含 桌子, 监控, 蓝色, 电脑&#10;&#10;描述已自动生成"/>
          <p:cNvPicPr>
            <a:picLocks noChangeAspect="1"/>
          </p:cNvPicPr>
          <p:nvPr/>
        </p:nvPicPr>
        <p:blipFill>
          <a:blip r:embed="rId2"/>
          <a:stretch>
            <a:fillRect/>
          </a:stretch>
        </p:blipFill>
        <p:spPr>
          <a:xfrm>
            <a:off x="5385406" y="1622617"/>
            <a:ext cx="5710746" cy="32661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Skin Folds Simulation</a:t>
            </a:r>
            <a:r>
              <a:rPr lang="en-US" altLang="en-GB" dirty="0"/>
              <a:t>: </a:t>
            </a:r>
            <a:r>
              <a:rPr lang="en-US" altLang="zh-CN" dirty="0">
                <a:ea typeface="宋体" panose="02010600030101010101" pitchFamily="2" charset="-122"/>
              </a:rPr>
              <a:t>Mass-Spring Model</a:t>
            </a:r>
            <a:endParaRPr lang="en-US" altLang="zh-CN" dirty="0">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p:cNvPicPr>
            <a:picLocks noChangeAspect="1"/>
          </p:cNvPicPr>
          <p:nvPr/>
        </p:nvPicPr>
        <p:blipFill>
          <a:blip r:embed="rId1"/>
          <a:stretch>
            <a:fillRect/>
          </a:stretch>
        </p:blipFill>
        <p:spPr>
          <a:xfrm>
            <a:off x="425801" y="933435"/>
            <a:ext cx="3470988" cy="2063831"/>
          </a:xfrm>
          <a:prstGeom prst="rect">
            <a:avLst/>
          </a:prstGeom>
        </p:spPr>
      </p:pic>
      <p:pic>
        <p:nvPicPr>
          <p:cNvPr id="6" name="图片 5"/>
          <p:cNvPicPr>
            <a:picLocks noChangeAspect="1"/>
          </p:cNvPicPr>
          <p:nvPr/>
        </p:nvPicPr>
        <p:blipFill>
          <a:blip r:embed="rId2"/>
          <a:stretch>
            <a:fillRect/>
          </a:stretch>
        </p:blipFill>
        <p:spPr>
          <a:xfrm>
            <a:off x="5691249" y="1468170"/>
            <a:ext cx="1463304" cy="1419947"/>
          </a:xfrm>
          <a:prstGeom prst="rect">
            <a:avLst/>
          </a:prstGeom>
        </p:spPr>
      </p:pic>
      <p:pic>
        <p:nvPicPr>
          <p:cNvPr id="7" name="图片 6"/>
          <p:cNvPicPr>
            <a:picLocks noChangeAspect="1"/>
          </p:cNvPicPr>
          <p:nvPr/>
        </p:nvPicPr>
        <p:blipFill>
          <a:blip r:embed="rId3"/>
          <a:stretch>
            <a:fillRect/>
          </a:stretch>
        </p:blipFill>
        <p:spPr>
          <a:xfrm>
            <a:off x="9560701" y="969977"/>
            <a:ext cx="2100716" cy="2592351"/>
          </a:xfrm>
          <a:prstGeom prst="rect">
            <a:avLst/>
          </a:prstGeom>
        </p:spPr>
      </p:pic>
      <p:cxnSp>
        <p:nvCxnSpPr>
          <p:cNvPr id="8" name="直接箭头连接符 7"/>
          <p:cNvCxnSpPr>
            <a:endCxn id="6" idx="1"/>
          </p:cNvCxnSpPr>
          <p:nvPr/>
        </p:nvCxnSpPr>
        <p:spPr>
          <a:xfrm>
            <a:off x="3704253" y="2178144"/>
            <a:ext cx="1986996" cy="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接箭头连接符 8"/>
          <p:cNvCxnSpPr/>
          <p:nvPr/>
        </p:nvCxnSpPr>
        <p:spPr>
          <a:xfrm>
            <a:off x="7154553" y="2178144"/>
            <a:ext cx="2406148" cy="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0" name="文本框 13"/>
          <p:cNvSpPr txBox="1"/>
          <p:nvPr/>
        </p:nvSpPr>
        <p:spPr>
          <a:xfrm>
            <a:off x="287055" y="2935958"/>
            <a:ext cx="4667500" cy="814948"/>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i="1" dirty="0">
                <a:latin typeface="Times New Roman" panose="02020603050405020304" pitchFamily="18" charset="0"/>
                <a:ea typeface="Microsoft YaHei UI" panose="020B0503020204020204" pitchFamily="34" charset="-122"/>
                <a:cs typeface="Times New Roman" panose="02020603050405020304" pitchFamily="18" charset="0"/>
              </a:rPr>
              <a:t>Illustration of </a:t>
            </a:r>
            <a:r>
              <a:rPr lang="en-US" altLang="zh-CN" sz="1400" i="1" dirty="0">
                <a:latin typeface="Times New Roman" panose="02020603050405020304" pitchFamily="18" charset="0"/>
                <a:ea typeface="Microsoft YaHei UI" panose="020B0503020204020204" pitchFamily="34" charset="-122"/>
                <a:cs typeface="Times New Roman" panose="02020603050405020304" pitchFamily="18" charset="0"/>
              </a:rPr>
              <a:t>Mess-Spring Model </a:t>
            </a:r>
            <a:r>
              <a:rPr lang="zh-CN" altLang="en-US" sz="1400" i="1" dirty="0">
                <a:latin typeface="Times New Roman" panose="02020603050405020304" pitchFamily="18" charset="0"/>
                <a:ea typeface="Microsoft YaHei UI" panose="020B0503020204020204" pitchFamily="34" charset="-122"/>
                <a:cs typeface="Times New Roman" panose="02020603050405020304" pitchFamily="18" charset="0"/>
              </a:rPr>
              <a:t>; tension springs (blue), compression springs (red), shear springs (cyan), and angular bending springs (green).</a:t>
            </a:r>
            <a:endParaRPr lang="zh-CN" altLang="en-US" sz="1400" i="1" dirty="0">
              <a:latin typeface="Times New Roman" panose="02020603050405020304" pitchFamily="18" charset="0"/>
              <a:ea typeface="Microsoft YaHei UI" panose="020B0503020204020204" pitchFamily="34" charset="-122"/>
              <a:cs typeface="Times New Roman" panose="02020603050405020304" pitchFamily="18" charset="0"/>
            </a:endParaRPr>
          </a:p>
        </p:txBody>
      </p:sp>
      <p:pic>
        <p:nvPicPr>
          <p:cNvPr id="14" name="20230524_002440">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1228105" y="3846584"/>
            <a:ext cx="2091438" cy="2485979"/>
          </a:xfrm>
          <a:prstGeom prst="rect">
            <a:avLst/>
          </a:prstGeom>
        </p:spPr>
      </p:pic>
      <p:pic>
        <p:nvPicPr>
          <p:cNvPr id="15" name="20230524_002655">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3946552" y="3846585"/>
            <a:ext cx="2091437" cy="2485978"/>
          </a:xfrm>
          <a:prstGeom prst="rect">
            <a:avLst/>
          </a:prstGeom>
        </p:spPr>
      </p:pic>
      <p:pic>
        <p:nvPicPr>
          <p:cNvPr id="16" name="20230524_002830">
            <a:hlinkClick r:id="" action="ppaction://media"/>
          </p:cNvPr>
          <p:cNvPicPr>
            <a:picLocks noChangeAspect="1"/>
          </p:cNvPicPr>
          <p:nvPr>
            <a:videoFile r:link="rId10"/>
            <p:extLst>
              <p:ext uri="{DAA4B4D4-6D71-4841-9C94-3DE7FCFB9230}">
                <p14:media xmlns:p14="http://schemas.microsoft.com/office/powerpoint/2010/main" r:embed="rId11"/>
              </p:ext>
            </p:extLst>
          </p:nvPr>
        </p:nvPicPr>
        <p:blipFill>
          <a:blip r:embed="rId12"/>
          <a:stretch>
            <a:fillRect/>
          </a:stretch>
        </p:blipFill>
        <p:spPr>
          <a:xfrm>
            <a:off x="6664998" y="3846583"/>
            <a:ext cx="2091438" cy="2485979"/>
          </a:xfrm>
          <a:prstGeom prst="rect">
            <a:avLst/>
          </a:prstGeom>
        </p:spPr>
      </p:pic>
      <p:pic>
        <p:nvPicPr>
          <p:cNvPr id="17" name="20230524_003007">
            <a:hlinkClick r:id="" action="ppaction://media"/>
          </p:cNvPr>
          <p:cNvPicPr>
            <a:picLocks noChangeAspect="1"/>
          </p:cNvPicPr>
          <p:nvPr>
            <a:videoFile r:link="rId13"/>
            <p:extLst>
              <p:ext uri="{DAA4B4D4-6D71-4841-9C94-3DE7FCFB9230}">
                <p14:media xmlns:p14="http://schemas.microsoft.com/office/powerpoint/2010/main" r:embed="rId14"/>
              </p:ext>
            </p:extLst>
          </p:nvPr>
        </p:nvPicPr>
        <p:blipFill>
          <a:blip r:embed="rId15"/>
          <a:stretch>
            <a:fillRect/>
          </a:stretch>
        </p:blipFill>
        <p:spPr>
          <a:xfrm>
            <a:off x="9383444" y="3846584"/>
            <a:ext cx="2091437" cy="24859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2" fill="hold"/>
                                        <p:tgtEl>
                                          <p:spTgt spid="14"/>
                                        </p:tgtEl>
                                      </p:cBhvr>
                                    </p:cmd>
                                  </p:childTnLst>
                                </p:cTn>
                              </p:par>
                            </p:childTnLst>
                          </p:cTn>
                        </p:par>
                        <p:par>
                          <p:cTn id="7" fill="hold">
                            <p:stCondLst>
                              <p:cond delay="9500"/>
                            </p:stCondLst>
                            <p:childTnLst>
                              <p:par>
                                <p:cTn id="8" presetID="1" presetClass="mediacall" presetSubtype="0" fill="hold" nodeType="afterEffect">
                                  <p:stCondLst>
                                    <p:cond delay="0"/>
                                  </p:stCondLst>
                                  <p:childTnLst>
                                    <p:cmd type="call" cmd="playFrom(0.0)">
                                      <p:cBhvr>
                                        <p:cTn id="9" dur="6107" fill="hold"/>
                                        <p:tgtEl>
                                          <p:spTgt spid="15"/>
                                        </p:tgtEl>
                                      </p:cBhvr>
                                    </p:cmd>
                                  </p:childTnLst>
                                </p:cTn>
                              </p:par>
                            </p:childTnLst>
                          </p:cTn>
                        </p:par>
                        <p:par>
                          <p:cTn id="10" fill="hold">
                            <p:stCondLst>
                              <p:cond delay="16000"/>
                            </p:stCondLst>
                            <p:childTnLst>
                              <p:par>
                                <p:cTn id="11" presetID="1" presetClass="mediacall" presetSubtype="0" fill="hold" nodeType="afterEffect">
                                  <p:stCondLst>
                                    <p:cond delay="0"/>
                                  </p:stCondLst>
                                  <p:childTnLst>
                                    <p:cmd type="call" cmd="playFrom(0.0)">
                                      <p:cBhvr>
                                        <p:cTn id="12" dur="8801" fill="hold"/>
                                        <p:tgtEl>
                                          <p:spTgt spid="16"/>
                                        </p:tgtEl>
                                      </p:cBhvr>
                                    </p:cmd>
                                  </p:childTnLst>
                                </p:cTn>
                              </p:par>
                            </p:childTnLst>
                          </p:cTn>
                        </p:par>
                        <p:par>
                          <p:cTn id="13" fill="hold">
                            <p:stCondLst>
                              <p:cond delay="25000"/>
                            </p:stCondLst>
                            <p:childTnLst>
                              <p:par>
                                <p:cTn id="14" presetID="1" presetClass="mediacall" presetSubtype="0" fill="hold" nodeType="afterEffect">
                                  <p:stCondLst>
                                    <p:cond delay="0"/>
                                  </p:stCondLst>
                                  <p:childTnLst>
                                    <p:cmd type="call" cmd="playFrom(0.0)">
                                      <p:cBhvr>
                                        <p:cTn id="15" dur="759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4"/>
                                        </p:tgtEl>
                                      </p:cBhvr>
                                    </p:cmd>
                                  </p:childTnLst>
                                </p:cTn>
                              </p:par>
                            </p:childTnLst>
                          </p:cTn>
                        </p:par>
                      </p:childTnLst>
                    </p:cTn>
                  </p:par>
                </p:childTnLst>
              </p:cTn>
              <p:nextCondLst>
                <p:cond evt="onClick" delay="0">
                  <p:tgtEl>
                    <p:spTgt spid="14"/>
                  </p:tgtEl>
                </p:cond>
              </p:nextCondLst>
            </p:seq>
            <p:video>
              <p:cMediaNode vol="80000">
                <p:cTn id="21" repeatCount="indefinite" fill="remove" display="0">
                  <p:stCondLst>
                    <p:cond delay="indefinite"/>
                  </p:stCondLst>
                </p:cTn>
                <p:tgtEl>
                  <p:spTgt spid="14"/>
                </p:tgtEl>
              </p:cMediaNode>
            </p:video>
            <p:seq concurrent="1" nextAc="seek">
              <p:cTn id="22" restart="whenNotActive" fill="hold" evtFilter="cancelBubble" nodeType="interactiveSeq">
                <p:stCondLst>
                  <p:cond evt="onClick" delay="0">
                    <p:tgtEl>
                      <p:spTgt spid="1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5"/>
                                        </p:tgtEl>
                                      </p:cBhvr>
                                    </p:cmd>
                                  </p:childTnLst>
                                </p:cTn>
                              </p:par>
                            </p:childTnLst>
                          </p:cTn>
                        </p:par>
                      </p:childTnLst>
                    </p:cTn>
                  </p:par>
                </p:childTnLst>
              </p:cTn>
              <p:nextCondLst>
                <p:cond evt="onClick" delay="0">
                  <p:tgtEl>
                    <p:spTgt spid="15"/>
                  </p:tgtEl>
                </p:cond>
              </p:nextCondLst>
            </p:seq>
            <p:video>
              <p:cMediaNode vol="80000">
                <p:cTn id="27" repeatCount="indefinite" fill="remove" display="0">
                  <p:stCondLst>
                    <p:cond delay="indefinite"/>
                  </p:stCondLst>
                </p:cTn>
                <p:tgtEl>
                  <p:spTgt spid="15"/>
                </p:tgtEl>
              </p:cMediaNode>
            </p:video>
            <p:seq concurrent="1" nextAc="seek">
              <p:cTn id="28" restart="whenNotActive" fill="hold" evtFilter="cancelBubble" nodeType="interactiveSeq">
                <p:stCondLst>
                  <p:cond evt="onClick" delay="0">
                    <p:tgtEl>
                      <p:spTgt spid="1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6"/>
                                        </p:tgtEl>
                                      </p:cBhvr>
                                    </p:cmd>
                                  </p:childTnLst>
                                </p:cTn>
                              </p:par>
                            </p:childTnLst>
                          </p:cTn>
                        </p:par>
                      </p:childTnLst>
                    </p:cTn>
                  </p:par>
                </p:childTnLst>
              </p:cTn>
              <p:nextCondLst>
                <p:cond evt="onClick" delay="0">
                  <p:tgtEl>
                    <p:spTgt spid="16"/>
                  </p:tgtEl>
                </p:cond>
              </p:nextCondLst>
            </p:seq>
            <p:video>
              <p:cMediaNode vol="80000">
                <p:cTn id="33" repeatCount="indefinite" fill="remove" display="0">
                  <p:stCondLst>
                    <p:cond delay="indefinite"/>
                  </p:stCondLst>
                </p:cTn>
                <p:tgtEl>
                  <p:spTgt spid="16"/>
                </p:tgtEl>
              </p:cMediaNode>
            </p:video>
            <p:seq concurrent="1" nextAc="seek">
              <p:cTn id="34" restart="whenNotActive" fill="hold" evtFilter="cancelBubble" nodeType="interactiveSeq">
                <p:stCondLst>
                  <p:cond evt="onClick" delay="0">
                    <p:tgtEl>
                      <p:spTgt spid="17"/>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7"/>
                                        </p:tgtEl>
                                      </p:cBhvr>
                                    </p:cmd>
                                  </p:childTnLst>
                                </p:cTn>
                              </p:par>
                            </p:childTnLst>
                          </p:cTn>
                        </p:par>
                      </p:childTnLst>
                    </p:cTn>
                  </p:par>
                </p:childTnLst>
              </p:cTn>
              <p:nextCondLst>
                <p:cond evt="onClick" delay="0">
                  <p:tgtEl>
                    <p:spTgt spid="17"/>
                  </p:tgtEl>
                </p:cond>
              </p:nextCondLst>
            </p:seq>
            <p:video>
              <p:cMediaNode vol="80000">
                <p:cTn id="39" repeatCount="indefinite" fill="remove" display="0">
                  <p:stCondLst>
                    <p:cond delay="indefinite"/>
                  </p:stCondLst>
                </p:cTn>
                <p:tgtEl>
                  <p:spTgt spid="1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Skin Folds Simulation Grading(Arm)</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descr="图片包含 图表&#10;&#10;描述已自动生成"/>
          <p:cNvPicPr>
            <a:picLocks noChangeAspect="1"/>
          </p:cNvPicPr>
          <p:nvPr/>
        </p:nvPicPr>
        <p:blipFill>
          <a:blip r:embed="rId1"/>
          <a:stretch>
            <a:fillRect/>
          </a:stretch>
        </p:blipFill>
        <p:spPr>
          <a:xfrm>
            <a:off x="4346961" y="1061829"/>
            <a:ext cx="3489140" cy="1971674"/>
          </a:xfrm>
          <a:prstGeom prst="rect">
            <a:avLst/>
          </a:prstGeom>
        </p:spPr>
      </p:pic>
      <p:pic>
        <p:nvPicPr>
          <p:cNvPr id="6" name="图片 5" descr="图片包含 服装, 房间, 大, 衬衫&#10;&#10;描述已自动生成"/>
          <p:cNvPicPr>
            <a:picLocks noChangeAspect="1"/>
          </p:cNvPicPr>
          <p:nvPr/>
        </p:nvPicPr>
        <p:blipFill>
          <a:blip r:embed="rId2"/>
          <a:stretch>
            <a:fillRect/>
          </a:stretch>
        </p:blipFill>
        <p:spPr>
          <a:xfrm>
            <a:off x="3042107" y="3509536"/>
            <a:ext cx="1906441" cy="1221879"/>
          </a:xfrm>
          <a:prstGeom prst="rect">
            <a:avLst/>
          </a:prstGeom>
        </p:spPr>
      </p:pic>
      <p:pic>
        <p:nvPicPr>
          <p:cNvPr id="7" name="图片 6" descr="蓝色的天空&#10;&#10;中度可信度描述已自动生成"/>
          <p:cNvPicPr>
            <a:picLocks noChangeAspect="1"/>
          </p:cNvPicPr>
          <p:nvPr/>
        </p:nvPicPr>
        <p:blipFill>
          <a:blip r:embed="rId3"/>
          <a:stretch>
            <a:fillRect/>
          </a:stretch>
        </p:blipFill>
        <p:spPr>
          <a:xfrm>
            <a:off x="5138310" y="3496218"/>
            <a:ext cx="1906442" cy="1221879"/>
          </a:xfrm>
          <a:prstGeom prst="rect">
            <a:avLst/>
          </a:prstGeom>
        </p:spPr>
      </p:pic>
      <p:pic>
        <p:nvPicPr>
          <p:cNvPr id="8" name="图片 7" descr="形状&#10;&#10;低可信度描述已自动生成"/>
          <p:cNvPicPr>
            <a:picLocks noChangeAspect="1"/>
          </p:cNvPicPr>
          <p:nvPr/>
        </p:nvPicPr>
        <p:blipFill>
          <a:blip r:embed="rId4"/>
          <a:stretch>
            <a:fillRect/>
          </a:stretch>
        </p:blipFill>
        <p:spPr>
          <a:xfrm>
            <a:off x="7243451" y="3486321"/>
            <a:ext cx="1906442" cy="1221879"/>
          </a:xfrm>
          <a:prstGeom prst="rect">
            <a:avLst/>
          </a:prstGeom>
        </p:spPr>
      </p:pic>
      <p:pic>
        <p:nvPicPr>
          <p:cNvPr id="9" name="图片 8" descr="图片包含 形状&#10;&#10;描述已自动生成"/>
          <p:cNvPicPr>
            <a:picLocks noChangeAspect="1"/>
          </p:cNvPicPr>
          <p:nvPr/>
        </p:nvPicPr>
        <p:blipFill>
          <a:blip r:embed="rId5"/>
          <a:stretch>
            <a:fillRect/>
          </a:stretch>
        </p:blipFill>
        <p:spPr>
          <a:xfrm>
            <a:off x="9354707" y="3473388"/>
            <a:ext cx="1906441" cy="1221879"/>
          </a:xfrm>
          <a:prstGeom prst="rect">
            <a:avLst/>
          </a:prstGeom>
        </p:spPr>
      </p:pic>
      <p:pic>
        <p:nvPicPr>
          <p:cNvPr id="10" name="图片 9" descr="图片包含 室内, 房间, 床, 电脑&#10;&#10;描述已自动生成"/>
          <p:cNvPicPr>
            <a:picLocks noChangeAspect="1"/>
          </p:cNvPicPr>
          <p:nvPr/>
        </p:nvPicPr>
        <p:blipFill>
          <a:blip r:embed="rId6"/>
          <a:stretch>
            <a:fillRect/>
          </a:stretch>
        </p:blipFill>
        <p:spPr>
          <a:xfrm>
            <a:off x="930852" y="3509535"/>
            <a:ext cx="1906441" cy="1221879"/>
          </a:xfrm>
          <a:prstGeom prst="rect">
            <a:avLst/>
          </a:prstGeom>
        </p:spPr>
      </p:pic>
      <p:sp>
        <p:nvSpPr>
          <p:cNvPr id="11" name="文本框 21"/>
          <p:cNvSpPr txBox="1"/>
          <p:nvPr/>
        </p:nvSpPr>
        <p:spPr>
          <a:xfrm>
            <a:off x="1380275" y="4744504"/>
            <a:ext cx="100759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2" name="文本框 22"/>
          <p:cNvSpPr txBox="1"/>
          <p:nvPr/>
        </p:nvSpPr>
        <p:spPr>
          <a:xfrm>
            <a:off x="3517277" y="4731415"/>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1</a:t>
            </a:r>
            <a:endParaRPr lang="zh-CN" altLang="en-US" dirty="0"/>
          </a:p>
        </p:txBody>
      </p:sp>
      <p:sp>
        <p:nvSpPr>
          <p:cNvPr id="13" name="文本框 23"/>
          <p:cNvSpPr txBox="1"/>
          <p:nvPr/>
        </p:nvSpPr>
        <p:spPr>
          <a:xfrm>
            <a:off x="5546808" y="4718097"/>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2</a:t>
            </a:r>
            <a:endParaRPr lang="zh-CN" altLang="en-US" dirty="0"/>
          </a:p>
        </p:txBody>
      </p:sp>
      <p:sp>
        <p:nvSpPr>
          <p:cNvPr id="14" name="文本框 24"/>
          <p:cNvSpPr txBox="1"/>
          <p:nvPr/>
        </p:nvSpPr>
        <p:spPr>
          <a:xfrm>
            <a:off x="7672785" y="4721837"/>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3</a:t>
            </a:r>
            <a:endParaRPr lang="zh-CN" altLang="en-US" dirty="0"/>
          </a:p>
        </p:txBody>
      </p:sp>
      <p:sp>
        <p:nvSpPr>
          <p:cNvPr id="15" name="文本框 25"/>
          <p:cNvSpPr txBox="1"/>
          <p:nvPr/>
        </p:nvSpPr>
        <p:spPr>
          <a:xfrm>
            <a:off x="9768989" y="4721564"/>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4</a:t>
            </a:r>
            <a:endParaRPr lang="zh-CN" altLang="en-US" dirty="0"/>
          </a:p>
        </p:txBody>
      </p:sp>
      <p:sp>
        <p:nvSpPr>
          <p:cNvPr id="16" name="文本框 1"/>
          <p:cNvSpPr txBox="1"/>
          <p:nvPr/>
        </p:nvSpPr>
        <p:spPr>
          <a:xfrm>
            <a:off x="5359918" y="3033287"/>
            <a:ext cx="4572000" cy="368300"/>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i="1" dirty="0">
                <a:latin typeface="Times New Roman" panose="02020603050405020304" pitchFamily="18" charset="0"/>
                <a:cs typeface="Times New Roman" panose="02020603050405020304" pitchFamily="18" charset="0"/>
              </a:rPr>
              <a:t>illustration</a:t>
            </a:r>
            <a:r>
              <a:rPr lang="en-US" altLang="zh-CN" sz="1800" i="1" dirty="0">
                <a:latin typeface="Times New Roman" panose="02020603050405020304" pitchFamily="18" charset="0"/>
                <a:cs typeface="Times New Roman" panose="02020603050405020304" pitchFamily="18" charset="0"/>
              </a:rPr>
              <a:t> *</a:t>
            </a:r>
            <a:endParaRPr lang="en-US" altLang="zh-CN" i="1" dirty="0">
              <a:latin typeface="Times New Roman" panose="02020603050405020304" pitchFamily="18" charset="0"/>
              <a:cs typeface="Times New Roman" panose="02020603050405020304" pitchFamily="18" charset="0"/>
            </a:endParaRPr>
          </a:p>
        </p:txBody>
      </p:sp>
      <p:sp>
        <p:nvSpPr>
          <p:cNvPr id="21" name="文本框 2"/>
          <p:cNvSpPr txBox="1"/>
          <p:nvPr/>
        </p:nvSpPr>
        <p:spPr>
          <a:xfrm>
            <a:off x="1529620" y="5319199"/>
            <a:ext cx="9112250" cy="830997"/>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i="1" dirty="0">
                <a:latin typeface="Times New Roman" panose="02020603050405020304" pitchFamily="18" charset="0"/>
                <a:cs typeface="Times New Roman" panose="02020603050405020304" pitchFamily="18" charset="0"/>
              </a:rPr>
              <a:t>*  “An anthropometric classification of body contour deformities after massive weight loss”(M. Iglesias et al. 2010)</a:t>
            </a:r>
            <a:endParaRPr lang="en-US" altLang="zh-CN" sz="24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Skin Folds Simulation Grading(Thighs)</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descr="图示&#10;&#10;描述已自动生成"/>
          <p:cNvPicPr>
            <a:picLocks noChangeAspect="1"/>
          </p:cNvPicPr>
          <p:nvPr/>
        </p:nvPicPr>
        <p:blipFill>
          <a:blip r:embed="rId1"/>
          <a:stretch>
            <a:fillRect/>
          </a:stretch>
        </p:blipFill>
        <p:spPr>
          <a:xfrm>
            <a:off x="4867876" y="914400"/>
            <a:ext cx="2752649" cy="2305394"/>
          </a:xfrm>
          <a:prstGeom prst="rect">
            <a:avLst/>
          </a:prstGeom>
        </p:spPr>
      </p:pic>
      <p:pic>
        <p:nvPicPr>
          <p:cNvPr id="6" name="图片 5" descr="图片包含 示意图&#10;&#10;描述已自动生成"/>
          <p:cNvPicPr>
            <a:picLocks noChangeAspect="1"/>
          </p:cNvPicPr>
          <p:nvPr/>
        </p:nvPicPr>
        <p:blipFill>
          <a:blip r:embed="rId2"/>
          <a:stretch>
            <a:fillRect/>
          </a:stretch>
        </p:blipFill>
        <p:spPr>
          <a:xfrm>
            <a:off x="3527219" y="3779172"/>
            <a:ext cx="2132457" cy="1366737"/>
          </a:xfrm>
          <a:prstGeom prst="rect">
            <a:avLst/>
          </a:prstGeom>
        </p:spPr>
      </p:pic>
      <p:pic>
        <p:nvPicPr>
          <p:cNvPr id="7" name="图片 6" descr="图片包含 床, 电脑, 房间, 卧室&#10;&#10;描述已自动生成"/>
          <p:cNvPicPr>
            <a:picLocks noChangeAspect="1"/>
          </p:cNvPicPr>
          <p:nvPr/>
        </p:nvPicPr>
        <p:blipFill>
          <a:blip r:embed="rId3"/>
          <a:stretch>
            <a:fillRect/>
          </a:stretch>
        </p:blipFill>
        <p:spPr>
          <a:xfrm>
            <a:off x="5997779" y="3783247"/>
            <a:ext cx="2132456" cy="1366736"/>
          </a:xfrm>
          <a:prstGeom prst="rect">
            <a:avLst/>
          </a:prstGeom>
        </p:spPr>
      </p:pic>
      <p:pic>
        <p:nvPicPr>
          <p:cNvPr id="8" name="图片 7" descr="卡通人物&#10;&#10;低可信度描述已自动生成"/>
          <p:cNvPicPr>
            <a:picLocks noChangeAspect="1"/>
          </p:cNvPicPr>
          <p:nvPr/>
        </p:nvPicPr>
        <p:blipFill>
          <a:blip r:embed="rId4"/>
          <a:stretch>
            <a:fillRect/>
          </a:stretch>
        </p:blipFill>
        <p:spPr>
          <a:xfrm>
            <a:off x="8468338" y="3779171"/>
            <a:ext cx="2167796" cy="1370811"/>
          </a:xfrm>
          <a:prstGeom prst="rect">
            <a:avLst/>
          </a:prstGeom>
        </p:spPr>
      </p:pic>
      <p:pic>
        <p:nvPicPr>
          <p:cNvPr id="9" name="图片 8" descr="卡通人物&#10;&#10;低可信度描述已自动生成"/>
          <p:cNvPicPr>
            <a:picLocks noChangeAspect="1"/>
          </p:cNvPicPr>
          <p:nvPr/>
        </p:nvPicPr>
        <p:blipFill>
          <a:blip r:embed="rId5"/>
          <a:stretch>
            <a:fillRect/>
          </a:stretch>
        </p:blipFill>
        <p:spPr>
          <a:xfrm>
            <a:off x="1002628" y="3779173"/>
            <a:ext cx="2132458" cy="1366739"/>
          </a:xfrm>
          <a:prstGeom prst="rect">
            <a:avLst/>
          </a:prstGeom>
        </p:spPr>
      </p:pic>
      <p:sp>
        <p:nvSpPr>
          <p:cNvPr id="10" name="文本框 19"/>
          <p:cNvSpPr txBox="1"/>
          <p:nvPr/>
        </p:nvSpPr>
        <p:spPr>
          <a:xfrm>
            <a:off x="1599658" y="5175424"/>
            <a:ext cx="100759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1" name="文本框 20"/>
          <p:cNvSpPr txBox="1"/>
          <p:nvPr/>
        </p:nvSpPr>
        <p:spPr>
          <a:xfrm>
            <a:off x="4094230" y="5188617"/>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1</a:t>
            </a:r>
            <a:endParaRPr lang="zh-CN" altLang="en-US" dirty="0"/>
          </a:p>
        </p:txBody>
      </p:sp>
      <p:sp>
        <p:nvSpPr>
          <p:cNvPr id="12" name="文本框 21"/>
          <p:cNvSpPr txBox="1"/>
          <p:nvPr/>
        </p:nvSpPr>
        <p:spPr>
          <a:xfrm>
            <a:off x="6549082" y="5175497"/>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2</a:t>
            </a:r>
            <a:endParaRPr lang="zh-CN" altLang="en-US" dirty="0"/>
          </a:p>
        </p:txBody>
      </p:sp>
      <p:sp>
        <p:nvSpPr>
          <p:cNvPr id="13" name="文本框 22"/>
          <p:cNvSpPr txBox="1"/>
          <p:nvPr/>
        </p:nvSpPr>
        <p:spPr>
          <a:xfrm>
            <a:off x="9003934" y="5188617"/>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3</a:t>
            </a:r>
            <a:endParaRPr lang="zh-CN" altLang="en-US" dirty="0"/>
          </a:p>
        </p:txBody>
      </p:sp>
      <p:sp>
        <p:nvSpPr>
          <p:cNvPr id="15" name="文本框 2"/>
          <p:cNvSpPr txBox="1"/>
          <p:nvPr/>
        </p:nvSpPr>
        <p:spPr>
          <a:xfrm>
            <a:off x="1558209" y="5544756"/>
            <a:ext cx="9112250" cy="830997"/>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i="1" dirty="0">
                <a:latin typeface="Times New Roman" panose="02020603050405020304" pitchFamily="18" charset="0"/>
                <a:cs typeface="Times New Roman" panose="02020603050405020304" pitchFamily="18" charset="0"/>
              </a:rPr>
              <a:t>*  “An anthropometric classification of body contour deformities after massive weight loss”(M. Iglesias et al. 2010)</a:t>
            </a:r>
            <a:endParaRPr lang="en-US" altLang="zh-CN" sz="2400" i="1" dirty="0">
              <a:latin typeface="Times New Roman" panose="02020603050405020304" pitchFamily="18" charset="0"/>
              <a:cs typeface="Times New Roman" panose="02020603050405020304" pitchFamily="18" charset="0"/>
            </a:endParaRPr>
          </a:p>
        </p:txBody>
      </p:sp>
      <p:sp>
        <p:nvSpPr>
          <p:cNvPr id="16" name="文本框 1"/>
          <p:cNvSpPr txBox="1"/>
          <p:nvPr/>
        </p:nvSpPr>
        <p:spPr>
          <a:xfrm>
            <a:off x="5443894" y="3313295"/>
            <a:ext cx="4572000" cy="368300"/>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i="1" dirty="0">
                <a:latin typeface="Times New Roman" panose="02020603050405020304" pitchFamily="18" charset="0"/>
                <a:cs typeface="Times New Roman" panose="02020603050405020304" pitchFamily="18" charset="0"/>
              </a:rPr>
              <a:t>illustration</a:t>
            </a:r>
            <a:r>
              <a:rPr lang="en-US" altLang="zh-CN" sz="1800" i="1" dirty="0">
                <a:latin typeface="Times New Roman" panose="02020603050405020304" pitchFamily="18" charset="0"/>
                <a:cs typeface="Times New Roman" panose="02020603050405020304" pitchFamily="18" charset="0"/>
              </a:rPr>
              <a:t> *</a:t>
            </a:r>
            <a:endParaRPr lang="en-US" altLang="zh-CN"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Skin Folds Simulation Grading(Abdomen)</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descr="图示&#10;&#10;低可信度描述已自动生成"/>
          <p:cNvPicPr>
            <a:picLocks noChangeAspect="1"/>
          </p:cNvPicPr>
          <p:nvPr/>
        </p:nvPicPr>
        <p:blipFill>
          <a:blip r:embed="rId1"/>
          <a:stretch>
            <a:fillRect/>
          </a:stretch>
        </p:blipFill>
        <p:spPr>
          <a:xfrm>
            <a:off x="4959726" y="765478"/>
            <a:ext cx="2221747" cy="2316918"/>
          </a:xfrm>
          <a:prstGeom prst="rect">
            <a:avLst/>
          </a:prstGeom>
        </p:spPr>
      </p:pic>
      <p:pic>
        <p:nvPicPr>
          <p:cNvPr id="7" name="图片 6" descr="卡通人物&#10;&#10;中度可信度描述已自动生成"/>
          <p:cNvPicPr>
            <a:picLocks noChangeAspect="1"/>
          </p:cNvPicPr>
          <p:nvPr/>
        </p:nvPicPr>
        <p:blipFill>
          <a:blip r:embed="rId2"/>
          <a:stretch>
            <a:fillRect/>
          </a:stretch>
        </p:blipFill>
        <p:spPr>
          <a:xfrm>
            <a:off x="1207747" y="3420924"/>
            <a:ext cx="1399126" cy="1729258"/>
          </a:xfrm>
          <a:prstGeom prst="rect">
            <a:avLst/>
          </a:prstGeom>
        </p:spPr>
      </p:pic>
      <p:sp>
        <p:nvSpPr>
          <p:cNvPr id="8" name="文本框 20"/>
          <p:cNvSpPr txBox="1"/>
          <p:nvPr/>
        </p:nvSpPr>
        <p:spPr>
          <a:xfrm>
            <a:off x="1405301" y="5184535"/>
            <a:ext cx="100759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9" name="文本框 21"/>
          <p:cNvSpPr txBox="1"/>
          <p:nvPr/>
        </p:nvSpPr>
        <p:spPr>
          <a:xfrm>
            <a:off x="3332896" y="5170234"/>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1</a:t>
            </a:r>
            <a:endParaRPr lang="zh-CN" altLang="en-US" dirty="0"/>
          </a:p>
        </p:txBody>
      </p:sp>
      <p:sp>
        <p:nvSpPr>
          <p:cNvPr id="10" name="文本框 22"/>
          <p:cNvSpPr txBox="1"/>
          <p:nvPr/>
        </p:nvSpPr>
        <p:spPr>
          <a:xfrm>
            <a:off x="5316585" y="5167376"/>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2</a:t>
            </a:r>
            <a:endParaRPr lang="zh-CN" altLang="en-US" dirty="0"/>
          </a:p>
        </p:txBody>
      </p:sp>
      <p:sp>
        <p:nvSpPr>
          <p:cNvPr id="11" name="文本框 23"/>
          <p:cNvSpPr txBox="1"/>
          <p:nvPr/>
        </p:nvSpPr>
        <p:spPr>
          <a:xfrm>
            <a:off x="7311978" y="5173091"/>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3</a:t>
            </a:r>
            <a:endParaRPr lang="zh-CN" altLang="en-US" dirty="0"/>
          </a:p>
        </p:txBody>
      </p:sp>
      <p:sp>
        <p:nvSpPr>
          <p:cNvPr id="12" name="文本框 24"/>
          <p:cNvSpPr txBox="1"/>
          <p:nvPr/>
        </p:nvSpPr>
        <p:spPr>
          <a:xfrm>
            <a:off x="9295667" y="5183685"/>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4</a:t>
            </a:r>
            <a:endParaRPr lang="zh-CN" altLang="en-US" dirty="0"/>
          </a:p>
        </p:txBody>
      </p:sp>
      <p:pic>
        <p:nvPicPr>
          <p:cNvPr id="13" name="图片 12"/>
          <p:cNvPicPr>
            <a:picLocks noChangeAspect="1"/>
          </p:cNvPicPr>
          <p:nvPr/>
        </p:nvPicPr>
        <p:blipFill>
          <a:blip r:embed="rId3"/>
          <a:stretch>
            <a:fillRect/>
          </a:stretch>
        </p:blipFill>
        <p:spPr>
          <a:xfrm>
            <a:off x="3176463" y="3415496"/>
            <a:ext cx="1398270" cy="1729105"/>
          </a:xfrm>
          <a:prstGeom prst="rect">
            <a:avLst/>
          </a:prstGeom>
        </p:spPr>
      </p:pic>
      <p:pic>
        <p:nvPicPr>
          <p:cNvPr id="14" name="图片 13"/>
          <p:cNvPicPr>
            <a:picLocks noChangeAspect="1"/>
          </p:cNvPicPr>
          <p:nvPr/>
        </p:nvPicPr>
        <p:blipFill>
          <a:blip r:embed="rId4"/>
          <a:stretch>
            <a:fillRect/>
          </a:stretch>
        </p:blipFill>
        <p:spPr>
          <a:xfrm>
            <a:off x="5144323" y="3399836"/>
            <a:ext cx="1422400" cy="1770380"/>
          </a:xfrm>
          <a:prstGeom prst="rect">
            <a:avLst/>
          </a:prstGeom>
        </p:spPr>
      </p:pic>
      <p:pic>
        <p:nvPicPr>
          <p:cNvPr id="15" name="图片 14"/>
          <p:cNvPicPr>
            <a:picLocks noChangeAspect="1"/>
          </p:cNvPicPr>
          <p:nvPr/>
        </p:nvPicPr>
        <p:blipFill>
          <a:blip r:embed="rId5"/>
          <a:stretch>
            <a:fillRect/>
          </a:stretch>
        </p:blipFill>
        <p:spPr>
          <a:xfrm>
            <a:off x="7137494" y="3388092"/>
            <a:ext cx="1426845" cy="1767840"/>
          </a:xfrm>
          <a:prstGeom prst="rect">
            <a:avLst/>
          </a:prstGeom>
        </p:spPr>
      </p:pic>
      <p:pic>
        <p:nvPicPr>
          <p:cNvPr id="16" name="图片 15"/>
          <p:cNvPicPr>
            <a:picLocks noChangeAspect="1"/>
          </p:cNvPicPr>
          <p:nvPr/>
        </p:nvPicPr>
        <p:blipFill>
          <a:blip r:embed="rId6"/>
          <a:stretch>
            <a:fillRect/>
          </a:stretch>
        </p:blipFill>
        <p:spPr>
          <a:xfrm>
            <a:off x="9135110" y="3385227"/>
            <a:ext cx="1429385" cy="1779270"/>
          </a:xfrm>
          <a:prstGeom prst="rect">
            <a:avLst/>
          </a:prstGeom>
        </p:spPr>
      </p:pic>
      <p:sp>
        <p:nvSpPr>
          <p:cNvPr id="20" name="文本框 2"/>
          <p:cNvSpPr txBox="1"/>
          <p:nvPr/>
        </p:nvSpPr>
        <p:spPr>
          <a:xfrm>
            <a:off x="1558209" y="5536708"/>
            <a:ext cx="9112250" cy="830997"/>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i="1" dirty="0">
                <a:latin typeface="Times New Roman" panose="02020603050405020304" pitchFamily="18" charset="0"/>
                <a:cs typeface="Times New Roman" panose="02020603050405020304" pitchFamily="18" charset="0"/>
              </a:rPr>
              <a:t>*  “An anthropometric classification of body contour deformities after massive weight loss”(M. Iglesias et al. 2010)</a:t>
            </a:r>
            <a:endParaRPr lang="en-US" altLang="zh-CN" sz="2400" i="1" dirty="0">
              <a:latin typeface="Times New Roman" panose="02020603050405020304" pitchFamily="18" charset="0"/>
              <a:cs typeface="Times New Roman" panose="02020603050405020304" pitchFamily="18" charset="0"/>
            </a:endParaRPr>
          </a:p>
        </p:txBody>
      </p:sp>
      <p:sp>
        <p:nvSpPr>
          <p:cNvPr id="21" name="文本框 1"/>
          <p:cNvSpPr txBox="1"/>
          <p:nvPr/>
        </p:nvSpPr>
        <p:spPr>
          <a:xfrm>
            <a:off x="5359918" y="3033287"/>
            <a:ext cx="4572000" cy="368300"/>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i="1" dirty="0">
                <a:latin typeface="Times New Roman" panose="02020603050405020304" pitchFamily="18" charset="0"/>
                <a:cs typeface="Times New Roman" panose="02020603050405020304" pitchFamily="18" charset="0"/>
              </a:rPr>
              <a:t>illustration</a:t>
            </a:r>
            <a:r>
              <a:rPr lang="en-US" altLang="zh-CN" sz="1800" i="1" dirty="0">
                <a:latin typeface="Times New Roman" panose="02020603050405020304" pitchFamily="18" charset="0"/>
                <a:cs typeface="Times New Roman" panose="02020603050405020304" pitchFamily="18" charset="0"/>
              </a:rPr>
              <a:t> *</a:t>
            </a:r>
            <a:endParaRPr lang="en-US" altLang="zh-CN"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198740"/>
            <a:ext cx="10941698" cy="609600"/>
          </a:xfrm>
        </p:spPr>
        <p:txBody>
          <a:bodyPr/>
          <a:lstStyle/>
          <a:p>
            <a:r>
              <a:rPr lang="en-US" altLang="zh-CN" sz="2400" dirty="0"/>
              <a:t>Skin Folds Simulation Grading(Mammary Gland for Female)</a:t>
            </a:r>
            <a:endParaRPr lang="zh-CN" altLang="en-US" sz="2400"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descr="图示&#10;&#10;描述已自动生成"/>
          <p:cNvPicPr>
            <a:picLocks noChangeAspect="1"/>
          </p:cNvPicPr>
          <p:nvPr/>
        </p:nvPicPr>
        <p:blipFill>
          <a:blip r:embed="rId1"/>
          <a:stretch>
            <a:fillRect/>
          </a:stretch>
        </p:blipFill>
        <p:spPr>
          <a:xfrm>
            <a:off x="725600" y="1185238"/>
            <a:ext cx="4036275" cy="3219480"/>
          </a:xfrm>
          <a:prstGeom prst="rect">
            <a:avLst/>
          </a:prstGeom>
        </p:spPr>
      </p:pic>
      <p:pic>
        <p:nvPicPr>
          <p:cNvPr id="6" name="图片 5" descr="卡通人物&#10;&#10;中度可信度描述已自动生成"/>
          <p:cNvPicPr>
            <a:picLocks noChangeAspect="1"/>
          </p:cNvPicPr>
          <p:nvPr/>
        </p:nvPicPr>
        <p:blipFill>
          <a:blip r:embed="rId2"/>
          <a:stretch>
            <a:fillRect/>
          </a:stretch>
        </p:blipFill>
        <p:spPr>
          <a:xfrm>
            <a:off x="5240465" y="1201753"/>
            <a:ext cx="1452505" cy="1790358"/>
          </a:xfrm>
          <a:prstGeom prst="rect">
            <a:avLst/>
          </a:prstGeom>
        </p:spPr>
      </p:pic>
      <p:pic>
        <p:nvPicPr>
          <p:cNvPr id="7" name="图片 6" descr="穿白色衣服的女子&#10;&#10;低可信度描述已自动生成"/>
          <p:cNvPicPr>
            <a:picLocks noChangeAspect="1"/>
          </p:cNvPicPr>
          <p:nvPr/>
        </p:nvPicPr>
        <p:blipFill>
          <a:blip r:embed="rId3"/>
          <a:stretch>
            <a:fillRect/>
          </a:stretch>
        </p:blipFill>
        <p:spPr>
          <a:xfrm>
            <a:off x="6848866" y="3111378"/>
            <a:ext cx="1470986" cy="1812465"/>
          </a:xfrm>
          <a:prstGeom prst="rect">
            <a:avLst/>
          </a:prstGeom>
        </p:spPr>
      </p:pic>
      <p:pic>
        <p:nvPicPr>
          <p:cNvPr id="8" name="图片 7" descr="卡通人物&#10;&#10;低可信度描述已自动生成"/>
          <p:cNvPicPr>
            <a:picLocks noChangeAspect="1"/>
          </p:cNvPicPr>
          <p:nvPr/>
        </p:nvPicPr>
        <p:blipFill>
          <a:blip r:embed="rId4"/>
          <a:stretch>
            <a:fillRect/>
          </a:stretch>
        </p:blipFill>
        <p:spPr>
          <a:xfrm>
            <a:off x="8444890" y="3111378"/>
            <a:ext cx="1470986" cy="1812465"/>
          </a:xfrm>
          <a:prstGeom prst="rect">
            <a:avLst/>
          </a:prstGeom>
        </p:spPr>
      </p:pic>
      <p:pic>
        <p:nvPicPr>
          <p:cNvPr id="9" name="图片 8" descr="卡通人物&#10;&#10;中度可信度描述已自动生成"/>
          <p:cNvPicPr>
            <a:picLocks noChangeAspect="1"/>
          </p:cNvPicPr>
          <p:nvPr/>
        </p:nvPicPr>
        <p:blipFill>
          <a:blip r:embed="rId5"/>
          <a:stretch>
            <a:fillRect/>
          </a:stretch>
        </p:blipFill>
        <p:spPr>
          <a:xfrm>
            <a:off x="10029491" y="3087764"/>
            <a:ext cx="1490152" cy="1836079"/>
          </a:xfrm>
          <a:prstGeom prst="rect">
            <a:avLst/>
          </a:prstGeom>
        </p:spPr>
      </p:pic>
      <p:pic>
        <p:nvPicPr>
          <p:cNvPr id="10" name="图片 9" descr="卡通人物&#10;&#10;低可信度描述已自动生成"/>
          <p:cNvPicPr>
            <a:picLocks noChangeAspect="1"/>
          </p:cNvPicPr>
          <p:nvPr/>
        </p:nvPicPr>
        <p:blipFill>
          <a:blip r:embed="rId6"/>
          <a:stretch>
            <a:fillRect/>
          </a:stretch>
        </p:blipFill>
        <p:spPr>
          <a:xfrm>
            <a:off x="5218586" y="3125284"/>
            <a:ext cx="1452505" cy="1789694"/>
          </a:xfrm>
          <a:prstGeom prst="rect">
            <a:avLst/>
          </a:prstGeom>
        </p:spPr>
      </p:pic>
      <p:sp>
        <p:nvSpPr>
          <p:cNvPr id="11" name="文本框 31"/>
          <p:cNvSpPr txBox="1"/>
          <p:nvPr/>
        </p:nvSpPr>
        <p:spPr>
          <a:xfrm>
            <a:off x="5437459" y="4923844"/>
            <a:ext cx="100759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2" name="文本框 32"/>
          <p:cNvSpPr txBox="1"/>
          <p:nvPr/>
        </p:nvSpPr>
        <p:spPr>
          <a:xfrm>
            <a:off x="7160876" y="4902927"/>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1</a:t>
            </a:r>
            <a:endParaRPr lang="zh-CN" altLang="en-US" dirty="0"/>
          </a:p>
        </p:txBody>
      </p:sp>
      <p:sp>
        <p:nvSpPr>
          <p:cNvPr id="13" name="文本框 33"/>
          <p:cNvSpPr txBox="1"/>
          <p:nvPr/>
        </p:nvSpPr>
        <p:spPr>
          <a:xfrm>
            <a:off x="8648730" y="4928784"/>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2</a:t>
            </a:r>
            <a:endParaRPr lang="zh-CN" altLang="en-US" dirty="0"/>
          </a:p>
        </p:txBody>
      </p:sp>
      <p:sp>
        <p:nvSpPr>
          <p:cNvPr id="14" name="文本框 34"/>
          <p:cNvSpPr txBox="1"/>
          <p:nvPr/>
        </p:nvSpPr>
        <p:spPr>
          <a:xfrm>
            <a:off x="10235629" y="4923844"/>
            <a:ext cx="1077875"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Grade 3</a:t>
            </a:r>
            <a:endParaRPr lang="zh-CN" altLang="en-US" dirty="0"/>
          </a:p>
        </p:txBody>
      </p:sp>
      <p:pic>
        <p:nvPicPr>
          <p:cNvPr id="15" name="图片 14"/>
          <p:cNvPicPr>
            <a:picLocks noChangeAspect="1"/>
          </p:cNvPicPr>
          <p:nvPr/>
        </p:nvPicPr>
        <p:blipFill>
          <a:blip r:embed="rId7"/>
          <a:stretch>
            <a:fillRect/>
          </a:stretch>
        </p:blipFill>
        <p:spPr>
          <a:xfrm>
            <a:off x="10045959" y="1201753"/>
            <a:ext cx="1457214" cy="1797550"/>
          </a:xfrm>
          <a:prstGeom prst="rect">
            <a:avLst/>
          </a:prstGeom>
        </p:spPr>
      </p:pic>
      <p:pic>
        <p:nvPicPr>
          <p:cNvPr id="16" name="图片 15"/>
          <p:cNvPicPr>
            <a:picLocks noChangeAspect="1"/>
          </p:cNvPicPr>
          <p:nvPr/>
        </p:nvPicPr>
        <p:blipFill>
          <a:blip r:embed="rId8"/>
          <a:stretch>
            <a:fillRect/>
          </a:stretch>
        </p:blipFill>
        <p:spPr>
          <a:xfrm>
            <a:off x="6858106" y="1222020"/>
            <a:ext cx="1452505" cy="1791449"/>
          </a:xfrm>
          <a:prstGeom prst="rect">
            <a:avLst/>
          </a:prstGeom>
        </p:spPr>
      </p:pic>
      <p:pic>
        <p:nvPicPr>
          <p:cNvPr id="17" name="图片 16"/>
          <p:cNvPicPr>
            <a:picLocks noChangeAspect="1"/>
          </p:cNvPicPr>
          <p:nvPr/>
        </p:nvPicPr>
        <p:blipFill>
          <a:blip r:embed="rId9"/>
          <a:stretch>
            <a:fillRect/>
          </a:stretch>
        </p:blipFill>
        <p:spPr>
          <a:xfrm>
            <a:off x="8452175" y="1210378"/>
            <a:ext cx="1456415" cy="1796751"/>
          </a:xfrm>
          <a:prstGeom prst="rect">
            <a:avLst/>
          </a:prstGeom>
        </p:spPr>
      </p:pic>
      <p:sp>
        <p:nvSpPr>
          <p:cNvPr id="20" name="文本框 2"/>
          <p:cNvSpPr txBox="1"/>
          <p:nvPr/>
        </p:nvSpPr>
        <p:spPr>
          <a:xfrm>
            <a:off x="1662316" y="5441905"/>
            <a:ext cx="9112250" cy="830997"/>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i="1" dirty="0">
                <a:latin typeface="Times New Roman" panose="02020603050405020304" pitchFamily="18" charset="0"/>
                <a:cs typeface="Times New Roman" panose="02020603050405020304" pitchFamily="18" charset="0"/>
              </a:rPr>
              <a:t>*  “An anthropometric classification of body contour deformities after massive weight loss”(M. Iglesias et al. 2010)</a:t>
            </a:r>
            <a:endParaRPr lang="en-US" altLang="zh-CN" sz="2400" i="1" dirty="0">
              <a:latin typeface="Times New Roman" panose="02020603050405020304" pitchFamily="18" charset="0"/>
              <a:cs typeface="Times New Roman" panose="02020603050405020304" pitchFamily="18" charset="0"/>
            </a:endParaRPr>
          </a:p>
        </p:txBody>
      </p:sp>
      <p:sp>
        <p:nvSpPr>
          <p:cNvPr id="21" name="文本框 1"/>
          <p:cNvSpPr txBox="1"/>
          <p:nvPr/>
        </p:nvSpPr>
        <p:spPr>
          <a:xfrm>
            <a:off x="1866887" y="4534627"/>
            <a:ext cx="4572000" cy="368300"/>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i="1" dirty="0">
                <a:latin typeface="Times New Roman" panose="02020603050405020304" pitchFamily="18" charset="0"/>
                <a:cs typeface="Times New Roman" panose="02020603050405020304" pitchFamily="18" charset="0"/>
              </a:rPr>
              <a:t>illustration</a:t>
            </a:r>
            <a:r>
              <a:rPr lang="en-US" altLang="zh-CN" sz="1800" i="1" dirty="0">
                <a:latin typeface="Times New Roman" panose="02020603050405020304" pitchFamily="18" charset="0"/>
                <a:cs typeface="Times New Roman" panose="02020603050405020304" pitchFamily="18" charset="0"/>
              </a:rPr>
              <a:t> *</a:t>
            </a:r>
            <a:endParaRPr lang="en-US" altLang="zh-CN"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灯片编号占位符 3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03FE190-3D07-4C44-8CA2-C0C8C8152D0A}" type="slidenum">
              <a:rPr kumimoji="0" lang="en-US" sz="1400" b="0" i="0" u="none" strike="noStrike" kern="1200" cap="none" spc="0" normalizeH="0" baseline="0" noProof="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fld>
            <a:endParaRPr kumimoji="0" lang="en-US" sz="1400" b="0" i="0" u="none" strike="noStrike" kern="1200" cap="none" spc="0" normalizeH="0" baseline="0" noProof="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 name="标题 3"/>
          <p:cNvSpPr>
            <a:spLocks noGrp="1"/>
          </p:cNvSpPr>
          <p:nvPr>
            <p:ph type="title"/>
          </p:nvPr>
        </p:nvSpPr>
        <p:spPr/>
        <p:txBody>
          <a:bodyPr/>
          <a:lstStyle/>
          <a:p>
            <a:r>
              <a:rPr lang="en-US" altLang="zh-CN" dirty="0"/>
              <a:t>Clinical Background</a:t>
            </a:r>
            <a:endParaRPr lang="zh-CN" altLang="en-US" dirty="0"/>
          </a:p>
        </p:txBody>
      </p:sp>
      <p:pic>
        <p:nvPicPr>
          <p:cNvPr id="13" name="图片 12" descr="Map-of-Obesity-Rates"/>
          <p:cNvPicPr>
            <a:picLocks noChangeAspect="1"/>
          </p:cNvPicPr>
          <p:nvPr/>
        </p:nvPicPr>
        <p:blipFill>
          <a:blip r:embed="rId1"/>
          <a:stretch>
            <a:fillRect/>
          </a:stretch>
        </p:blipFill>
        <p:spPr>
          <a:xfrm>
            <a:off x="7353267" y="891281"/>
            <a:ext cx="3043555" cy="2435860"/>
          </a:xfrm>
          <a:prstGeom prst="rect">
            <a:avLst/>
          </a:prstGeom>
        </p:spPr>
      </p:pic>
      <p:pic>
        <p:nvPicPr>
          <p:cNvPr id="14" name="图片 13" descr="Obesity-Related-Disease"/>
          <p:cNvPicPr>
            <a:picLocks noChangeAspect="1"/>
          </p:cNvPicPr>
          <p:nvPr/>
        </p:nvPicPr>
        <p:blipFill>
          <a:blip r:embed="rId2"/>
          <a:stretch>
            <a:fillRect/>
          </a:stretch>
        </p:blipFill>
        <p:spPr>
          <a:xfrm>
            <a:off x="7353267" y="3429000"/>
            <a:ext cx="3042920" cy="3042920"/>
          </a:xfrm>
          <a:prstGeom prst="rect">
            <a:avLst/>
          </a:prstGeom>
        </p:spPr>
      </p:pic>
      <p:sp>
        <p:nvSpPr>
          <p:cNvPr id="15" name="文本框 2"/>
          <p:cNvSpPr txBox="1"/>
          <p:nvPr/>
        </p:nvSpPr>
        <p:spPr>
          <a:xfrm>
            <a:off x="1072055" y="1467074"/>
            <a:ext cx="6018245" cy="138499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800" b="0" i="0" dirty="0">
                <a:solidFill>
                  <a:srgbClr val="212B32"/>
                </a:solidFill>
                <a:effectLst/>
                <a:latin typeface="Times New Roman" panose="02020603050405020304" pitchFamily="18" charset="0"/>
                <a:cs typeface="Times New Roman" panose="02020603050405020304" pitchFamily="18" charset="0"/>
              </a:rPr>
              <a:t>In the UK, around 1 in every 4 adults and around 1 in every 5 children aged 10 to 11 are living with obesity.</a:t>
            </a:r>
            <a:endParaRPr lang="zh-CN" altLang="en-US" sz="2800" dirty="0">
              <a:latin typeface="Times New Roman" panose="02020603050405020304" pitchFamily="18" charset="0"/>
              <a:cs typeface="Times New Roman" panose="02020603050405020304" pitchFamily="18" charset="0"/>
            </a:endParaRPr>
          </a:p>
        </p:txBody>
      </p:sp>
      <p:sp>
        <p:nvSpPr>
          <p:cNvPr id="16" name="文本框 3"/>
          <p:cNvSpPr txBox="1"/>
          <p:nvPr/>
        </p:nvSpPr>
        <p:spPr>
          <a:xfrm>
            <a:off x="1328056" y="3429000"/>
            <a:ext cx="5016759" cy="295465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800" b="0" i="0" dirty="0">
                <a:solidFill>
                  <a:srgbClr val="212B32"/>
                </a:solidFill>
                <a:effectLst/>
                <a:latin typeface="Times New Roman" panose="02020603050405020304" pitchFamily="18" charset="0"/>
                <a:cs typeface="Times New Roman" panose="02020603050405020304" pitchFamily="18" charset="0"/>
              </a:rPr>
              <a:t>Risks:</a:t>
            </a:r>
            <a:endParaRPr lang="en-US" altLang="zh-CN" sz="2800" b="0" i="0" dirty="0">
              <a:solidFill>
                <a:srgbClr val="212B32"/>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altLang="zh-CN" sz="2800" dirty="0">
                <a:solidFill>
                  <a:srgbClr val="212B32"/>
                </a:solidFill>
                <a:latin typeface="Times New Roman" panose="02020603050405020304" pitchFamily="18" charset="0"/>
                <a:cs typeface="Times New Roman" panose="02020603050405020304" pitchFamily="18" charset="0"/>
              </a:rPr>
              <a:t> Type 2 Diabetes</a:t>
            </a:r>
            <a:endParaRPr lang="en-US" altLang="zh-CN" sz="2800" dirty="0">
              <a:solidFill>
                <a:srgbClr val="212B32"/>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altLang="zh-CN" sz="2800" b="0" i="0" dirty="0">
                <a:solidFill>
                  <a:srgbClr val="212B32"/>
                </a:solidFill>
                <a:effectLst/>
                <a:latin typeface="Times New Roman" panose="02020603050405020304" pitchFamily="18" charset="0"/>
                <a:cs typeface="Times New Roman" panose="02020603050405020304" pitchFamily="18" charset="0"/>
              </a:rPr>
              <a:t> Coronary Heart Disease</a:t>
            </a:r>
            <a:endParaRPr lang="en-US" altLang="zh-CN" sz="2800" b="0" i="0" dirty="0">
              <a:solidFill>
                <a:srgbClr val="212B32"/>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altLang="zh-CN" sz="2800" dirty="0">
                <a:solidFill>
                  <a:srgbClr val="212B32"/>
                </a:solidFill>
                <a:latin typeface="Times New Roman" panose="02020603050405020304" pitchFamily="18" charset="0"/>
                <a:cs typeface="Times New Roman" panose="02020603050405020304" pitchFamily="18" charset="0"/>
              </a:rPr>
              <a:t> Some types of cancer, such as breast cancer and bowel cancer</a:t>
            </a:r>
            <a:endParaRPr lang="en-US" altLang="zh-CN" sz="2800" dirty="0">
              <a:solidFill>
                <a:srgbClr val="212B32"/>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altLang="zh-CN" sz="2800" b="0" i="0" dirty="0">
                <a:solidFill>
                  <a:srgbClr val="212B32"/>
                </a:solidFill>
                <a:effectLst/>
                <a:latin typeface="Times New Roman" panose="02020603050405020304" pitchFamily="18" charset="0"/>
                <a:cs typeface="Times New Roman" panose="02020603050405020304" pitchFamily="18" charset="0"/>
              </a:rPr>
              <a:t> Stroke</a:t>
            </a:r>
            <a:endParaRPr lang="en-US" altLang="zh-CN" sz="2800" b="0" i="0" dirty="0">
              <a:solidFill>
                <a:srgbClr val="212B32"/>
              </a:solidFill>
              <a:effectLst/>
              <a:latin typeface="Times New Roman" panose="02020603050405020304" pitchFamily="18" charset="0"/>
              <a:cs typeface="Times New Roman" panose="02020603050405020304" pitchFamily="18" charset="0"/>
            </a:endParaRPr>
          </a:p>
          <a:p>
            <a:endParaRPr lang="zh-CN" altLang="en-US" dirty="0">
              <a:latin typeface="Arial" panose="020B0604020202020204" pitchFamily="34" charset="0"/>
              <a:cs typeface="Arial" panose="020B0604020202020204" pitchFamily="34" charset="0"/>
            </a:endParaRPr>
          </a:p>
        </p:txBody>
      </p:sp>
      <p:sp>
        <p:nvSpPr>
          <p:cNvPr id="17" name="文本框 1"/>
          <p:cNvSpPr txBox="1"/>
          <p:nvPr/>
        </p:nvSpPr>
        <p:spPr>
          <a:xfrm>
            <a:off x="5527073" y="6421465"/>
            <a:ext cx="433705"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1</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advTm="3631"/>
    </mc:Choice>
    <mc:Fallback>
      <p:transition spd="slow" advTm="363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3D Reconstruction Results Showcase (Participant 1)</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p:cNvPicPr>
            <a:picLocks noChangeAspect="1"/>
          </p:cNvPicPr>
          <p:nvPr/>
        </p:nvPicPr>
        <p:blipFill>
          <a:blip r:embed="rId1"/>
          <a:stretch>
            <a:fillRect/>
          </a:stretch>
        </p:blipFill>
        <p:spPr>
          <a:xfrm>
            <a:off x="2346079" y="1399688"/>
            <a:ext cx="2003166" cy="4213800"/>
          </a:xfrm>
          <a:prstGeom prst="rect">
            <a:avLst/>
          </a:prstGeom>
        </p:spPr>
      </p:pic>
      <p:pic>
        <p:nvPicPr>
          <p:cNvPr id="6" name="图片 5"/>
          <p:cNvPicPr>
            <a:picLocks noChangeAspect="1"/>
          </p:cNvPicPr>
          <p:nvPr/>
        </p:nvPicPr>
        <p:blipFill>
          <a:blip r:embed="rId2"/>
          <a:stretch>
            <a:fillRect/>
          </a:stretch>
        </p:blipFill>
        <p:spPr>
          <a:xfrm>
            <a:off x="4383793" y="1399614"/>
            <a:ext cx="1995377" cy="4214508"/>
          </a:xfrm>
          <a:prstGeom prst="rect">
            <a:avLst/>
          </a:prstGeom>
        </p:spPr>
      </p:pic>
      <p:pic>
        <p:nvPicPr>
          <p:cNvPr id="7" name="图片 6"/>
          <p:cNvPicPr>
            <a:picLocks noChangeAspect="1"/>
          </p:cNvPicPr>
          <p:nvPr/>
        </p:nvPicPr>
        <p:blipFill>
          <a:blip r:embed="rId3"/>
          <a:stretch>
            <a:fillRect/>
          </a:stretch>
        </p:blipFill>
        <p:spPr>
          <a:xfrm>
            <a:off x="8610989" y="1398444"/>
            <a:ext cx="1335444" cy="4225838"/>
          </a:xfrm>
          <a:prstGeom prst="rect">
            <a:avLst/>
          </a:prstGeom>
        </p:spPr>
      </p:pic>
      <p:pic>
        <p:nvPicPr>
          <p:cNvPr id="8" name="图片 7"/>
          <p:cNvPicPr>
            <a:picLocks noChangeAspect="1"/>
          </p:cNvPicPr>
          <p:nvPr/>
        </p:nvPicPr>
        <p:blipFill>
          <a:blip r:embed="rId4"/>
          <a:stretch>
            <a:fillRect/>
          </a:stretch>
        </p:blipFill>
        <p:spPr>
          <a:xfrm>
            <a:off x="6794889" y="1399686"/>
            <a:ext cx="1331904" cy="4213802"/>
          </a:xfrm>
          <a:prstGeom prst="rect">
            <a:avLst/>
          </a:prstGeom>
        </p:spPr>
      </p:pic>
      <p:sp>
        <p:nvSpPr>
          <p:cNvPr id="9" name="文本框 31"/>
          <p:cNvSpPr txBox="1"/>
          <p:nvPr/>
        </p:nvSpPr>
        <p:spPr>
          <a:xfrm>
            <a:off x="2740711" y="5800567"/>
            <a:ext cx="11235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0" name="文本框 4"/>
          <p:cNvSpPr txBox="1"/>
          <p:nvPr/>
        </p:nvSpPr>
        <p:spPr>
          <a:xfrm>
            <a:off x="6935184" y="5788034"/>
            <a:ext cx="112355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1" name="文本框 5"/>
          <p:cNvSpPr txBox="1"/>
          <p:nvPr/>
        </p:nvSpPr>
        <p:spPr>
          <a:xfrm>
            <a:off x="4791838" y="5800567"/>
            <a:ext cx="12157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
        <p:nvSpPr>
          <p:cNvPr id="12" name="文本框 7"/>
          <p:cNvSpPr txBox="1"/>
          <p:nvPr/>
        </p:nvSpPr>
        <p:spPr>
          <a:xfrm>
            <a:off x="8730655" y="5788034"/>
            <a:ext cx="12157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3D Reconstruction Results Showcase (Participant 2)</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p:cNvPicPr>
            <a:picLocks noChangeAspect="1"/>
          </p:cNvPicPr>
          <p:nvPr/>
        </p:nvPicPr>
        <p:blipFill>
          <a:blip r:embed="rId1"/>
          <a:stretch>
            <a:fillRect/>
          </a:stretch>
        </p:blipFill>
        <p:spPr>
          <a:xfrm>
            <a:off x="2201930" y="1228444"/>
            <a:ext cx="2150415" cy="4327561"/>
          </a:xfrm>
          <a:prstGeom prst="rect">
            <a:avLst/>
          </a:prstGeom>
        </p:spPr>
      </p:pic>
      <p:pic>
        <p:nvPicPr>
          <p:cNvPr id="6" name="图片 5"/>
          <p:cNvPicPr>
            <a:picLocks noChangeAspect="1"/>
          </p:cNvPicPr>
          <p:nvPr/>
        </p:nvPicPr>
        <p:blipFill>
          <a:blip r:embed="rId2"/>
          <a:stretch>
            <a:fillRect/>
          </a:stretch>
        </p:blipFill>
        <p:spPr>
          <a:xfrm>
            <a:off x="4397374" y="1220810"/>
            <a:ext cx="2149711" cy="4326856"/>
          </a:xfrm>
          <a:prstGeom prst="rect">
            <a:avLst/>
          </a:prstGeom>
        </p:spPr>
      </p:pic>
      <p:pic>
        <p:nvPicPr>
          <p:cNvPr id="7" name="图片 6"/>
          <p:cNvPicPr>
            <a:picLocks noChangeAspect="1"/>
          </p:cNvPicPr>
          <p:nvPr/>
        </p:nvPicPr>
        <p:blipFill>
          <a:blip r:embed="rId3"/>
          <a:stretch>
            <a:fillRect/>
          </a:stretch>
        </p:blipFill>
        <p:spPr>
          <a:xfrm>
            <a:off x="8709660" y="1215095"/>
            <a:ext cx="1501140" cy="4333891"/>
          </a:xfrm>
          <a:prstGeom prst="rect">
            <a:avLst/>
          </a:prstGeom>
        </p:spPr>
      </p:pic>
      <p:pic>
        <p:nvPicPr>
          <p:cNvPr id="8" name="图片 7"/>
          <p:cNvPicPr>
            <a:picLocks noChangeAspect="1"/>
          </p:cNvPicPr>
          <p:nvPr/>
        </p:nvPicPr>
        <p:blipFill>
          <a:blip r:embed="rId4"/>
          <a:stretch>
            <a:fillRect/>
          </a:stretch>
        </p:blipFill>
        <p:spPr>
          <a:xfrm>
            <a:off x="6800850" y="1215094"/>
            <a:ext cx="1501140" cy="4334595"/>
          </a:xfrm>
          <a:prstGeom prst="rect">
            <a:avLst/>
          </a:prstGeom>
        </p:spPr>
      </p:pic>
      <p:sp>
        <p:nvSpPr>
          <p:cNvPr id="9" name="文本框 31"/>
          <p:cNvSpPr txBox="1"/>
          <p:nvPr/>
        </p:nvSpPr>
        <p:spPr>
          <a:xfrm>
            <a:off x="2719041" y="5570874"/>
            <a:ext cx="1116191" cy="37592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0" name="文本框 6"/>
          <p:cNvSpPr txBox="1"/>
          <p:nvPr/>
        </p:nvSpPr>
        <p:spPr>
          <a:xfrm>
            <a:off x="7075300" y="5556005"/>
            <a:ext cx="1116191" cy="37592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1" name="文本框 7"/>
          <p:cNvSpPr txBox="1"/>
          <p:nvPr/>
        </p:nvSpPr>
        <p:spPr>
          <a:xfrm>
            <a:off x="4926276" y="5550642"/>
            <a:ext cx="1207806" cy="37487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
        <p:nvSpPr>
          <p:cNvPr id="12" name="文本框 8"/>
          <p:cNvSpPr txBox="1"/>
          <p:nvPr/>
        </p:nvSpPr>
        <p:spPr>
          <a:xfrm>
            <a:off x="8962243" y="5558856"/>
            <a:ext cx="1207806" cy="37487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3D Reconstruction Results Showcase (Participant 3)</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p:cNvPicPr>
            <a:picLocks noChangeAspect="1"/>
          </p:cNvPicPr>
          <p:nvPr/>
        </p:nvPicPr>
        <p:blipFill>
          <a:blip r:embed="rId1"/>
          <a:stretch>
            <a:fillRect/>
          </a:stretch>
        </p:blipFill>
        <p:spPr>
          <a:xfrm>
            <a:off x="1689004" y="1291723"/>
            <a:ext cx="2363251" cy="4259313"/>
          </a:xfrm>
          <a:prstGeom prst="rect">
            <a:avLst/>
          </a:prstGeom>
        </p:spPr>
      </p:pic>
      <p:pic>
        <p:nvPicPr>
          <p:cNvPr id="6" name="图片 5"/>
          <p:cNvPicPr>
            <a:picLocks noChangeAspect="1"/>
          </p:cNvPicPr>
          <p:nvPr/>
        </p:nvPicPr>
        <p:blipFill>
          <a:blip r:embed="rId2"/>
          <a:stretch>
            <a:fillRect/>
          </a:stretch>
        </p:blipFill>
        <p:spPr>
          <a:xfrm>
            <a:off x="4177509" y="1299343"/>
            <a:ext cx="2363251" cy="4259313"/>
          </a:xfrm>
          <a:prstGeom prst="rect">
            <a:avLst/>
          </a:prstGeom>
        </p:spPr>
      </p:pic>
      <p:pic>
        <p:nvPicPr>
          <p:cNvPr id="7" name="图片 6"/>
          <p:cNvPicPr>
            <a:picLocks noChangeAspect="1"/>
          </p:cNvPicPr>
          <p:nvPr/>
        </p:nvPicPr>
        <p:blipFill>
          <a:blip r:embed="rId3"/>
          <a:stretch>
            <a:fillRect/>
          </a:stretch>
        </p:blipFill>
        <p:spPr>
          <a:xfrm>
            <a:off x="8768559" y="1291723"/>
            <a:ext cx="1577961" cy="4267432"/>
          </a:xfrm>
          <a:prstGeom prst="rect">
            <a:avLst/>
          </a:prstGeom>
        </p:spPr>
      </p:pic>
      <p:pic>
        <p:nvPicPr>
          <p:cNvPr id="8" name="图片 7"/>
          <p:cNvPicPr>
            <a:picLocks noChangeAspect="1"/>
          </p:cNvPicPr>
          <p:nvPr/>
        </p:nvPicPr>
        <p:blipFill>
          <a:blip r:embed="rId4"/>
          <a:stretch>
            <a:fillRect/>
          </a:stretch>
        </p:blipFill>
        <p:spPr>
          <a:xfrm>
            <a:off x="6902930" y="1291724"/>
            <a:ext cx="1565414" cy="4267432"/>
          </a:xfrm>
          <a:prstGeom prst="rect">
            <a:avLst/>
          </a:prstGeom>
        </p:spPr>
      </p:pic>
      <p:sp>
        <p:nvSpPr>
          <p:cNvPr id="9" name="文本框 31"/>
          <p:cNvSpPr txBox="1"/>
          <p:nvPr/>
        </p:nvSpPr>
        <p:spPr>
          <a:xfrm>
            <a:off x="2330945" y="5578741"/>
            <a:ext cx="117111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0" name="文本框 1"/>
          <p:cNvSpPr txBox="1"/>
          <p:nvPr/>
        </p:nvSpPr>
        <p:spPr>
          <a:xfrm>
            <a:off x="7224771" y="5558656"/>
            <a:ext cx="117111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1" name="文本框 2"/>
          <p:cNvSpPr txBox="1"/>
          <p:nvPr/>
        </p:nvSpPr>
        <p:spPr>
          <a:xfrm>
            <a:off x="4725514" y="5578741"/>
            <a:ext cx="126724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
        <p:nvSpPr>
          <p:cNvPr id="12" name="文本框 3"/>
          <p:cNvSpPr txBox="1"/>
          <p:nvPr/>
        </p:nvSpPr>
        <p:spPr>
          <a:xfrm>
            <a:off x="9079280" y="5578741"/>
            <a:ext cx="126724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3D Reconstruction Results Showcase (Participant 4)</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p:cNvPicPr>
            <a:picLocks noChangeAspect="1"/>
          </p:cNvPicPr>
          <p:nvPr/>
        </p:nvPicPr>
        <p:blipFill>
          <a:blip r:embed="rId1"/>
          <a:stretch>
            <a:fillRect/>
          </a:stretch>
        </p:blipFill>
        <p:spPr>
          <a:xfrm>
            <a:off x="8619011" y="1072832"/>
            <a:ext cx="1476375" cy="4712335"/>
          </a:xfrm>
          <a:prstGeom prst="rect">
            <a:avLst/>
          </a:prstGeom>
        </p:spPr>
      </p:pic>
      <p:pic>
        <p:nvPicPr>
          <p:cNvPr id="6" name="图片 5"/>
          <p:cNvPicPr>
            <a:picLocks noChangeAspect="1"/>
          </p:cNvPicPr>
          <p:nvPr/>
        </p:nvPicPr>
        <p:blipFill>
          <a:blip r:embed="rId2"/>
          <a:stretch>
            <a:fillRect/>
          </a:stretch>
        </p:blipFill>
        <p:spPr>
          <a:xfrm>
            <a:off x="6884191" y="1073467"/>
            <a:ext cx="1476375" cy="4711700"/>
          </a:xfrm>
          <a:prstGeom prst="rect">
            <a:avLst/>
          </a:prstGeom>
        </p:spPr>
      </p:pic>
      <p:pic>
        <p:nvPicPr>
          <p:cNvPr id="7" name="图片 6"/>
          <p:cNvPicPr>
            <a:picLocks noChangeAspect="1"/>
          </p:cNvPicPr>
          <p:nvPr/>
        </p:nvPicPr>
        <p:blipFill>
          <a:blip r:embed="rId3"/>
          <a:stretch>
            <a:fillRect/>
          </a:stretch>
        </p:blipFill>
        <p:spPr>
          <a:xfrm>
            <a:off x="2264566" y="1072832"/>
            <a:ext cx="2028190" cy="4711700"/>
          </a:xfrm>
          <a:prstGeom prst="rect">
            <a:avLst/>
          </a:prstGeom>
        </p:spPr>
      </p:pic>
      <p:pic>
        <p:nvPicPr>
          <p:cNvPr id="8" name="图片 7"/>
          <p:cNvPicPr>
            <a:picLocks noChangeAspect="1"/>
          </p:cNvPicPr>
          <p:nvPr/>
        </p:nvPicPr>
        <p:blipFill>
          <a:blip r:embed="rId4"/>
          <a:stretch>
            <a:fillRect/>
          </a:stretch>
        </p:blipFill>
        <p:spPr>
          <a:xfrm>
            <a:off x="4574061" y="1072832"/>
            <a:ext cx="2028825" cy="4711700"/>
          </a:xfrm>
          <a:prstGeom prst="rect">
            <a:avLst/>
          </a:prstGeom>
        </p:spPr>
      </p:pic>
      <p:sp>
        <p:nvSpPr>
          <p:cNvPr id="9" name="文本框 31"/>
          <p:cNvSpPr txBox="1"/>
          <p:nvPr/>
        </p:nvSpPr>
        <p:spPr>
          <a:xfrm>
            <a:off x="2775404" y="5795806"/>
            <a:ext cx="100759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0" name="文本框 1"/>
          <p:cNvSpPr txBox="1"/>
          <p:nvPr/>
        </p:nvSpPr>
        <p:spPr>
          <a:xfrm>
            <a:off x="7203259" y="5793266"/>
            <a:ext cx="100759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1" name="文本框 2"/>
          <p:cNvSpPr txBox="1"/>
          <p:nvPr/>
        </p:nvSpPr>
        <p:spPr>
          <a:xfrm>
            <a:off x="5043326" y="5776912"/>
            <a:ext cx="1090295"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
        <p:nvSpPr>
          <p:cNvPr id="12" name="文本框 3"/>
          <p:cNvSpPr txBox="1"/>
          <p:nvPr/>
        </p:nvSpPr>
        <p:spPr>
          <a:xfrm>
            <a:off x="8812051" y="5792787"/>
            <a:ext cx="1090295"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3D Reconstruction Results Showcase (Participant 5)</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p:cNvPicPr>
            <a:picLocks noChangeAspect="1"/>
          </p:cNvPicPr>
          <p:nvPr/>
        </p:nvPicPr>
        <p:blipFill>
          <a:blip r:embed="rId1"/>
          <a:stretch>
            <a:fillRect/>
          </a:stretch>
        </p:blipFill>
        <p:spPr>
          <a:xfrm>
            <a:off x="2045988" y="1030536"/>
            <a:ext cx="2291896" cy="4796927"/>
          </a:xfrm>
          <a:prstGeom prst="rect">
            <a:avLst/>
          </a:prstGeom>
        </p:spPr>
      </p:pic>
      <p:pic>
        <p:nvPicPr>
          <p:cNvPr id="6" name="图片 5"/>
          <p:cNvPicPr>
            <a:picLocks noChangeAspect="1"/>
          </p:cNvPicPr>
          <p:nvPr/>
        </p:nvPicPr>
        <p:blipFill>
          <a:blip r:embed="rId2"/>
          <a:stretch>
            <a:fillRect/>
          </a:stretch>
        </p:blipFill>
        <p:spPr>
          <a:xfrm>
            <a:off x="4478295" y="1030536"/>
            <a:ext cx="2292588" cy="4796927"/>
          </a:xfrm>
          <a:prstGeom prst="rect">
            <a:avLst/>
          </a:prstGeom>
        </p:spPr>
      </p:pic>
      <p:pic>
        <p:nvPicPr>
          <p:cNvPr id="7" name="图片 6"/>
          <p:cNvPicPr>
            <a:picLocks noChangeAspect="1"/>
          </p:cNvPicPr>
          <p:nvPr/>
        </p:nvPicPr>
        <p:blipFill>
          <a:blip r:embed="rId3"/>
          <a:stretch>
            <a:fillRect/>
          </a:stretch>
        </p:blipFill>
        <p:spPr>
          <a:xfrm>
            <a:off x="9225261" y="1029845"/>
            <a:ext cx="1303031" cy="4797618"/>
          </a:xfrm>
          <a:prstGeom prst="rect">
            <a:avLst/>
          </a:prstGeom>
        </p:spPr>
      </p:pic>
      <p:pic>
        <p:nvPicPr>
          <p:cNvPr id="8" name="图片 7"/>
          <p:cNvPicPr>
            <a:picLocks noChangeAspect="1"/>
          </p:cNvPicPr>
          <p:nvPr/>
        </p:nvPicPr>
        <p:blipFill>
          <a:blip r:embed="rId4"/>
          <a:stretch>
            <a:fillRect/>
          </a:stretch>
        </p:blipFill>
        <p:spPr>
          <a:xfrm>
            <a:off x="7592629" y="1029845"/>
            <a:ext cx="1371539" cy="4798311"/>
          </a:xfrm>
          <a:prstGeom prst="rect">
            <a:avLst/>
          </a:prstGeom>
        </p:spPr>
      </p:pic>
      <p:sp>
        <p:nvSpPr>
          <p:cNvPr id="9" name="文本框 31"/>
          <p:cNvSpPr txBox="1"/>
          <p:nvPr/>
        </p:nvSpPr>
        <p:spPr>
          <a:xfrm>
            <a:off x="2643259" y="5827463"/>
            <a:ext cx="109803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0" name="文本框 1"/>
          <p:cNvSpPr txBox="1"/>
          <p:nvPr/>
        </p:nvSpPr>
        <p:spPr>
          <a:xfrm>
            <a:off x="7791376" y="5801688"/>
            <a:ext cx="109803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1" name="文本框 2"/>
          <p:cNvSpPr txBox="1"/>
          <p:nvPr/>
        </p:nvSpPr>
        <p:spPr>
          <a:xfrm>
            <a:off x="5119190" y="5827463"/>
            <a:ext cx="118816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
        <p:nvSpPr>
          <p:cNvPr id="12" name="文本框 3"/>
          <p:cNvSpPr txBox="1"/>
          <p:nvPr/>
        </p:nvSpPr>
        <p:spPr>
          <a:xfrm>
            <a:off x="9340132" y="5801688"/>
            <a:ext cx="118816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3D Reconstruction Results Showcase (Participant 6)</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p:cNvPicPr>
            <a:picLocks noChangeAspect="1"/>
          </p:cNvPicPr>
          <p:nvPr/>
        </p:nvPicPr>
        <p:blipFill>
          <a:blip r:embed="rId1"/>
          <a:stretch>
            <a:fillRect/>
          </a:stretch>
        </p:blipFill>
        <p:spPr>
          <a:xfrm>
            <a:off x="2143760" y="1039812"/>
            <a:ext cx="2120330" cy="4716415"/>
          </a:xfrm>
          <a:prstGeom prst="rect">
            <a:avLst/>
          </a:prstGeom>
        </p:spPr>
      </p:pic>
      <p:pic>
        <p:nvPicPr>
          <p:cNvPr id="6" name="图片 5"/>
          <p:cNvPicPr>
            <a:picLocks noChangeAspect="1"/>
          </p:cNvPicPr>
          <p:nvPr/>
        </p:nvPicPr>
        <p:blipFill>
          <a:blip r:embed="rId2"/>
          <a:stretch>
            <a:fillRect/>
          </a:stretch>
        </p:blipFill>
        <p:spPr>
          <a:xfrm>
            <a:off x="4561840" y="1039813"/>
            <a:ext cx="2154606" cy="4716414"/>
          </a:xfrm>
          <a:prstGeom prst="rect">
            <a:avLst/>
          </a:prstGeom>
        </p:spPr>
      </p:pic>
      <p:pic>
        <p:nvPicPr>
          <p:cNvPr id="7" name="图片 6"/>
          <p:cNvPicPr>
            <a:picLocks noChangeAspect="1"/>
          </p:cNvPicPr>
          <p:nvPr/>
        </p:nvPicPr>
        <p:blipFill>
          <a:blip r:embed="rId3"/>
          <a:stretch>
            <a:fillRect/>
          </a:stretch>
        </p:blipFill>
        <p:spPr>
          <a:xfrm>
            <a:off x="8684938" y="1039812"/>
            <a:ext cx="1460169" cy="4716414"/>
          </a:xfrm>
          <a:prstGeom prst="rect">
            <a:avLst/>
          </a:prstGeom>
        </p:spPr>
      </p:pic>
      <p:pic>
        <p:nvPicPr>
          <p:cNvPr id="8" name="图片 7"/>
          <p:cNvPicPr>
            <a:picLocks noChangeAspect="1"/>
          </p:cNvPicPr>
          <p:nvPr/>
        </p:nvPicPr>
        <p:blipFill>
          <a:blip r:embed="rId4"/>
          <a:stretch>
            <a:fillRect/>
          </a:stretch>
        </p:blipFill>
        <p:spPr>
          <a:xfrm>
            <a:off x="6903085" y="1040448"/>
            <a:ext cx="1562998" cy="4715729"/>
          </a:xfrm>
          <a:prstGeom prst="rect">
            <a:avLst/>
          </a:prstGeom>
        </p:spPr>
      </p:pic>
      <p:sp>
        <p:nvSpPr>
          <p:cNvPr id="9" name="文本框 31"/>
          <p:cNvSpPr txBox="1"/>
          <p:nvPr/>
        </p:nvSpPr>
        <p:spPr>
          <a:xfrm>
            <a:off x="2660042" y="5818188"/>
            <a:ext cx="1087766" cy="37827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0" name="文本框 1"/>
          <p:cNvSpPr txBox="1"/>
          <p:nvPr/>
        </p:nvSpPr>
        <p:spPr>
          <a:xfrm>
            <a:off x="7140701" y="5816428"/>
            <a:ext cx="1087766" cy="37827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Original</a:t>
            </a:r>
            <a:endParaRPr lang="zh-CN" altLang="en-US" dirty="0"/>
          </a:p>
        </p:txBody>
      </p:sp>
      <p:sp>
        <p:nvSpPr>
          <p:cNvPr id="11" name="文本框 2"/>
          <p:cNvSpPr txBox="1"/>
          <p:nvPr/>
        </p:nvSpPr>
        <p:spPr>
          <a:xfrm>
            <a:off x="5050619" y="5817485"/>
            <a:ext cx="1177047" cy="37721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
        <p:nvSpPr>
          <p:cNvPr id="12" name="文本框 3"/>
          <p:cNvSpPr txBox="1"/>
          <p:nvPr/>
        </p:nvSpPr>
        <p:spPr>
          <a:xfrm>
            <a:off x="8943434" y="5816428"/>
            <a:ext cx="1177047" cy="37721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dirty="0"/>
              <a:t>25% WL</a:t>
            </a:r>
            <a:endParaRPr lang="en-GB"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VR Applications</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5" name="图片 4" descr="1692012083239"/>
          <p:cNvPicPr>
            <a:picLocks noChangeAspect="1"/>
          </p:cNvPicPr>
          <p:nvPr/>
        </p:nvPicPr>
        <p:blipFill>
          <a:blip r:embed="rId1"/>
          <a:stretch>
            <a:fillRect/>
          </a:stretch>
        </p:blipFill>
        <p:spPr>
          <a:xfrm>
            <a:off x="4274079" y="1984062"/>
            <a:ext cx="3643841" cy="2004604"/>
          </a:xfrm>
          <a:prstGeom prst="rect">
            <a:avLst/>
          </a:prstGeom>
        </p:spPr>
      </p:pic>
      <p:pic>
        <p:nvPicPr>
          <p:cNvPr id="6" name="图片 5" descr="1692011741613"/>
          <p:cNvPicPr>
            <a:picLocks noChangeAspect="1"/>
          </p:cNvPicPr>
          <p:nvPr/>
        </p:nvPicPr>
        <p:blipFill>
          <a:blip r:embed="rId2"/>
          <a:stretch>
            <a:fillRect/>
          </a:stretch>
        </p:blipFill>
        <p:spPr>
          <a:xfrm>
            <a:off x="394425" y="1984062"/>
            <a:ext cx="3637630" cy="2004604"/>
          </a:xfrm>
          <a:prstGeom prst="rect">
            <a:avLst/>
          </a:prstGeom>
        </p:spPr>
      </p:pic>
      <p:pic>
        <p:nvPicPr>
          <p:cNvPr id="7" name="图片 6" descr="1692010669762"/>
          <p:cNvPicPr>
            <a:picLocks noChangeAspect="1"/>
          </p:cNvPicPr>
          <p:nvPr/>
        </p:nvPicPr>
        <p:blipFill>
          <a:blip r:embed="rId3"/>
          <a:stretch>
            <a:fillRect/>
          </a:stretch>
        </p:blipFill>
        <p:spPr>
          <a:xfrm>
            <a:off x="8130469" y="1984063"/>
            <a:ext cx="3644442" cy="2004603"/>
          </a:xfrm>
          <a:prstGeom prst="rect">
            <a:avLst/>
          </a:prstGeom>
        </p:spPr>
      </p:pic>
      <p:sp>
        <p:nvSpPr>
          <p:cNvPr id="8" name="文本框 19"/>
          <p:cNvSpPr txBox="1"/>
          <p:nvPr/>
        </p:nvSpPr>
        <p:spPr>
          <a:xfrm>
            <a:off x="5579410" y="4109085"/>
            <a:ext cx="878205"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dirty="0"/>
              <a:t>Beach</a:t>
            </a:r>
            <a:endParaRPr lang="en-GB" altLang="zh-CN" dirty="0"/>
          </a:p>
        </p:txBody>
      </p:sp>
      <p:sp>
        <p:nvSpPr>
          <p:cNvPr id="9" name="文本框 4"/>
          <p:cNvSpPr txBox="1"/>
          <p:nvPr/>
        </p:nvSpPr>
        <p:spPr>
          <a:xfrm>
            <a:off x="1447430" y="4109085"/>
            <a:ext cx="153162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dirty="0"/>
              <a:t>Cloak Room</a:t>
            </a:r>
            <a:endParaRPr lang="en-GB" altLang="zh-CN" dirty="0"/>
          </a:p>
        </p:txBody>
      </p:sp>
      <p:sp>
        <p:nvSpPr>
          <p:cNvPr id="10" name="文本框 5"/>
          <p:cNvSpPr txBox="1"/>
          <p:nvPr/>
        </p:nvSpPr>
        <p:spPr>
          <a:xfrm>
            <a:off x="9057975" y="4109085"/>
            <a:ext cx="1789430" cy="36830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dirty="0"/>
              <a:t>Swimming Pool</a:t>
            </a:r>
            <a:endParaRPr lang="en-GB"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en-US" dirty="0"/>
              <a:t>VR Applications: 3rd P</a:t>
            </a:r>
            <a:r>
              <a:rPr lang="en-US" altLang="en-GB" dirty="0"/>
              <a:t>er</a:t>
            </a:r>
            <a:r>
              <a:rPr lang="en-GB" altLang="en-US" dirty="0" err="1"/>
              <a:t>spective</a:t>
            </a:r>
            <a:r>
              <a:rPr lang="en-GB" altLang="en-US" dirty="0"/>
              <a:t> View</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3" name="Untitled video - Made with Clipchamp (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06178" y="2239348"/>
            <a:ext cx="3657899" cy="2060587"/>
          </a:xfrm>
          <a:prstGeom prst="rect">
            <a:avLst/>
          </a:prstGeom>
        </p:spPr>
      </p:pic>
      <p:pic>
        <p:nvPicPr>
          <p:cNvPr id="5" name="Untitled video - Made with Clipchamp (3)">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4034862" y="2239348"/>
            <a:ext cx="3657899" cy="2060587"/>
          </a:xfrm>
          <a:prstGeom prst="rect">
            <a:avLst/>
          </a:prstGeom>
        </p:spPr>
      </p:pic>
      <p:pic>
        <p:nvPicPr>
          <p:cNvPr id="6" name="Untitled video - Made with Clipchamp (5)">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7808199" y="2239348"/>
            <a:ext cx="3657900" cy="20605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2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remove"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repeatCount="indefinite" fill="remove"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repeatCount="indefinite" fill="remove"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en-US" dirty="0"/>
              <a:t>VR Applications: 1st P</a:t>
            </a:r>
            <a:r>
              <a:rPr lang="en-US" altLang="en-GB" dirty="0"/>
              <a:t>er</a:t>
            </a:r>
            <a:r>
              <a:rPr lang="en-GB" altLang="en-US" dirty="0" err="1"/>
              <a:t>spective</a:t>
            </a:r>
            <a:r>
              <a:rPr lang="en-GB" altLang="en-US" dirty="0"/>
              <a:t> View</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pic>
        <p:nvPicPr>
          <p:cNvPr id="3" name="Untitled video - Made with Clipchamp (6)">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504724" y="2369251"/>
            <a:ext cx="3762478" cy="2119498"/>
          </a:xfrm>
          <a:prstGeom prst="rect">
            <a:avLst/>
          </a:prstGeom>
        </p:spPr>
      </p:pic>
      <p:pic>
        <p:nvPicPr>
          <p:cNvPr id="8" name="Untitled video - Made with Clipchamp (8)">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4389336" y="2369251"/>
            <a:ext cx="3762477" cy="2119498"/>
          </a:xfrm>
          <a:prstGeom prst="rect">
            <a:avLst/>
          </a:prstGeom>
        </p:spPr>
      </p:pic>
      <p:pic>
        <p:nvPicPr>
          <p:cNvPr id="9" name="Untitled video - Made with Clipchamp (7)">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8228412" y="2369251"/>
            <a:ext cx="3797208" cy="21390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0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520"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60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remove"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repeatCount="indefinite" fill="remove" display="0">
                  <p:stCondLst>
                    <p:cond delay="indefinite"/>
                  </p:stCondLst>
                </p:cTn>
                <p:tgtEl>
                  <p:spTgt spid="8"/>
                </p:tgtEl>
              </p:cMediaNode>
            </p:vide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8"/>
                                        </p:tgtEl>
                                      </p:cBhvr>
                                    </p:cmd>
                                  </p:childTnLst>
                                </p:cTn>
                              </p:par>
                            </p:childTnLst>
                          </p:cTn>
                        </p:par>
                      </p:childTnLst>
                    </p:cTn>
                  </p:par>
                </p:childTnLst>
              </p:cTn>
              <p:nextCondLst>
                <p:cond evt="onClick" delay="0">
                  <p:tgtEl>
                    <p:spTgt spid="8"/>
                  </p:tgtEl>
                </p:cond>
              </p:nextCondLst>
            </p:seq>
            <p:video>
              <p:cMediaNode vol="80000">
                <p:cTn id="27" repeatCount="indefinite" fill="remove" display="0">
                  <p:stCondLst>
                    <p:cond delay="indefinite"/>
                  </p:stCondLst>
                </p:cTn>
                <p:tgtEl>
                  <p:spTgt spid="9"/>
                </p:tgtEl>
              </p:cMediaNode>
            </p:video>
            <p:seq concurrent="1" nextAc="seek">
              <p:cTn id="28" restart="whenNotActive" fill="hold" evtFilter="cancelBubble" nodeType="interactiveSeq">
                <p:stCondLst>
                  <p:cond evt="onClick" delay="0">
                    <p:tgtEl>
                      <p:spTgt spid="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p:txBody>
          <a:bodyPr/>
          <a:lstStyle/>
          <a:p>
            <a:pPr marL="342900" indent="-342900">
              <a:buAutoNum type="arabicPeriod"/>
            </a:pPr>
            <a:r>
              <a:rPr lang="zh-CN" altLang="en-US" sz="2400" dirty="0">
                <a:solidFill>
                  <a:schemeClr val="tx2"/>
                </a:solidFill>
                <a:latin typeface="Times New Roman" panose="02020603050405020304" pitchFamily="18" charset="0"/>
                <a:cs typeface="Times New Roman" panose="02020603050405020304" pitchFamily="18" charset="0"/>
              </a:rPr>
              <a:t>Improv</a:t>
            </a:r>
            <a:r>
              <a:rPr lang="en-US" altLang="zh-CN" sz="2400" dirty="0" err="1">
                <a:solidFill>
                  <a:schemeClr val="tx2"/>
                </a:solidFill>
                <a:latin typeface="Times New Roman" panose="02020603050405020304" pitchFamily="18" charset="0"/>
                <a:cs typeface="Times New Roman" panose="02020603050405020304" pitchFamily="18" charset="0"/>
              </a:rPr>
              <a:t>ing</a:t>
            </a:r>
            <a:r>
              <a:rPr lang="zh-CN" altLang="en-US" sz="2400" dirty="0">
                <a:solidFill>
                  <a:schemeClr val="tx2"/>
                </a:solidFill>
                <a:latin typeface="Times New Roman" panose="02020603050405020304" pitchFamily="18" charset="0"/>
                <a:cs typeface="Times New Roman" panose="02020603050405020304" pitchFamily="18" charset="0"/>
              </a:rPr>
              <a:t> scanning accuracy</a:t>
            </a:r>
            <a:endParaRPr lang="en-US" altLang="zh-CN" sz="2400" dirty="0">
              <a:solidFill>
                <a:schemeClr val="tx2"/>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sz="2400" dirty="0">
                <a:solidFill>
                  <a:schemeClr val="tx2"/>
                </a:solidFill>
                <a:latin typeface="Times New Roman" panose="02020603050405020304" pitchFamily="18" charset="0"/>
                <a:cs typeface="Times New Roman" panose="02020603050405020304" pitchFamily="18" charset="0"/>
              </a:rPr>
              <a:t>Accurate weight loss by body part</a:t>
            </a:r>
            <a:endParaRPr lang="en-US" altLang="zh-CN" sz="2400" dirty="0">
              <a:solidFill>
                <a:schemeClr val="tx2"/>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sz="2400" dirty="0">
                <a:solidFill>
                  <a:schemeClr val="tx2"/>
                </a:solidFill>
                <a:latin typeface="Times New Roman" panose="02020603050405020304" pitchFamily="18" charset="0"/>
                <a:cs typeface="Times New Roman" panose="02020603050405020304" pitchFamily="18" charset="0"/>
              </a:rPr>
              <a:t>Graded simulation of skin fold effects</a:t>
            </a:r>
            <a:endParaRPr lang="en-US" altLang="zh-CN" sz="2400" dirty="0">
              <a:solidFill>
                <a:schemeClr val="tx2"/>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sz="2400" dirty="0">
                <a:solidFill>
                  <a:schemeClr val="tx2"/>
                </a:solidFill>
                <a:latin typeface="Times New Roman" panose="02020603050405020304" pitchFamily="18" charset="0"/>
                <a:cs typeface="Times New Roman" panose="02020603050405020304" pitchFamily="18" charset="0"/>
              </a:rPr>
              <a:t>Processing and automating 3D reconstruction</a:t>
            </a:r>
            <a:endParaRPr lang="en-US" altLang="zh-CN" sz="2400" dirty="0">
              <a:solidFill>
                <a:schemeClr val="tx2"/>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sz="2400" dirty="0">
                <a:solidFill>
                  <a:schemeClr val="tx2"/>
                </a:solidFill>
                <a:latin typeface="Times New Roman" panose="02020603050405020304" pitchFamily="18" charset="0"/>
                <a:cs typeface="Times New Roman" panose="02020603050405020304" pitchFamily="18" charset="0"/>
              </a:rPr>
              <a:t>Designing multiple VR perspectives</a:t>
            </a:r>
            <a:endParaRPr lang="en-US" altLang="zh-CN" sz="2400" dirty="0">
              <a:solidFill>
                <a:schemeClr val="tx2"/>
              </a:solidFill>
              <a:latin typeface="Times New Roman" panose="02020603050405020304" pitchFamily="18" charset="0"/>
              <a:cs typeface="Times New Roman" panose="02020603050405020304" pitchFamily="18" charset="0"/>
            </a:endParaRPr>
          </a:p>
          <a:p>
            <a:endParaRPr lang="zh-CN" altLang="en-US" dirty="0"/>
          </a:p>
        </p:txBody>
      </p:sp>
      <p:sp>
        <p:nvSpPr>
          <p:cNvPr id="2" name="标题 1"/>
          <p:cNvSpPr>
            <a:spLocks noGrp="1"/>
          </p:cNvSpPr>
          <p:nvPr>
            <p:ph type="title"/>
          </p:nvPr>
        </p:nvSpPr>
        <p:spPr/>
        <p:txBody>
          <a:bodyPr/>
          <a:lstStyle/>
          <a:p>
            <a:r>
              <a:rPr lang="en-US" altLang="zh-CN" dirty="0"/>
              <a:t>Key Achievements</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Bariatric Surgery</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sp>
        <p:nvSpPr>
          <p:cNvPr id="5" name="文本占位符 5"/>
          <p:cNvSpPr>
            <a:spLocks noGrp="1"/>
          </p:cNvSpPr>
          <p:nvPr/>
        </p:nvSpPr>
        <p:spPr>
          <a:xfrm>
            <a:off x="9848734" y="1022349"/>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panose="020B0604020202020204"/>
              <a:buNone/>
              <a:defRPr sz="1200" kern="1200">
                <a:solidFill>
                  <a:srgbClr val="003E74"/>
                </a:solidFill>
                <a:latin typeface="Arial" panose="020B0604020202020204"/>
                <a:ea typeface="+mn-ea"/>
                <a:cs typeface="Arial" panose="020B0604020202020204"/>
              </a:defRPr>
            </a:lvl1pPr>
            <a:lvl2pPr marL="742950" indent="-285750" algn="l" defTabSz="457200" rtl="0" eaLnBrk="1" latinLnBrk="0" hangingPunct="1">
              <a:spcBef>
                <a:spcPct val="20000"/>
              </a:spcBef>
              <a:buClr>
                <a:srgbClr val="002548"/>
              </a:buClr>
              <a:buFont typeface="Arial" panose="020B0604020202020204"/>
              <a:buChar char="–"/>
              <a:defRPr sz="1800" kern="1200">
                <a:solidFill>
                  <a:schemeClr val="tx1"/>
                </a:solidFill>
                <a:latin typeface="Arial" panose="020B0604020202020204"/>
                <a:ea typeface="+mn-ea"/>
                <a:cs typeface="Arial" panose="020B0604020202020204"/>
              </a:defRPr>
            </a:lvl2pPr>
            <a:lvl3pPr marL="1143000" indent="-228600" algn="l" defTabSz="457200" rtl="0" eaLnBrk="1" latinLnBrk="0" hangingPunct="1">
              <a:spcBef>
                <a:spcPct val="20000"/>
              </a:spcBef>
              <a:buClr>
                <a:srgbClr val="002548"/>
              </a:buClr>
              <a:buFont typeface="Arial" panose="020B0604020202020204"/>
              <a:buChar char="•"/>
              <a:defRPr sz="1200" kern="1200">
                <a:solidFill>
                  <a:schemeClr val="tx1"/>
                </a:solidFill>
                <a:latin typeface="Arial" panose="020B0604020202020204"/>
                <a:ea typeface="+mn-ea"/>
                <a:cs typeface="Arial" panose="020B0604020202020204"/>
              </a:defRPr>
            </a:lvl3pPr>
            <a:lvl4pPr marL="1600200" indent="-228600" algn="l" defTabSz="457200" rtl="0" eaLnBrk="1" latinLnBrk="0" hangingPunct="1">
              <a:spcBef>
                <a:spcPct val="20000"/>
              </a:spcBef>
              <a:buClr>
                <a:srgbClr val="002548"/>
              </a:buClr>
              <a:buFont typeface="Arial" panose="020B0604020202020204"/>
              <a:buChar char="–"/>
              <a:defRPr sz="1200" kern="1200">
                <a:solidFill>
                  <a:schemeClr val="tx1"/>
                </a:solidFill>
                <a:latin typeface="Arial" panose="020B0604020202020204"/>
                <a:ea typeface="+mn-ea"/>
                <a:cs typeface="Arial" panose="020B0604020202020204"/>
              </a:defRPr>
            </a:lvl4pPr>
            <a:lvl5pPr marL="2057400" indent="-228600" algn="l" defTabSz="457200" rtl="0" eaLnBrk="1" latinLnBrk="0" hangingPunct="1">
              <a:spcBef>
                <a:spcPct val="20000"/>
              </a:spcBef>
              <a:buClr>
                <a:srgbClr val="002548"/>
              </a:buClr>
              <a:buFont typeface="Arial" panose="020B0604020202020204"/>
              <a:buChar char="»"/>
              <a:defRPr sz="1200" kern="1200">
                <a:solidFill>
                  <a:schemeClr val="tx1"/>
                </a:solidFill>
                <a:latin typeface="Arial" panose="020B0604020202020204"/>
                <a:ea typeface="+mn-ea"/>
                <a:cs typeface="Arial" panose="020B060402020202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endParaRPr lang="zh-CN" altLang="en-US"/>
          </a:p>
        </p:txBody>
      </p:sp>
      <p:pic>
        <p:nvPicPr>
          <p:cNvPr id="6" name="Picture 2" descr="Pin on Bariatric surger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82356" y="2988809"/>
            <a:ext cx="2591228" cy="367045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8"/>
          <p:cNvSpPr txBox="1"/>
          <p:nvPr/>
        </p:nvSpPr>
        <p:spPr>
          <a:xfrm>
            <a:off x="889306" y="1512377"/>
            <a:ext cx="6008913" cy="138499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800" b="0" i="0" dirty="0">
                <a:solidFill>
                  <a:srgbClr val="212B32"/>
                </a:solidFill>
                <a:effectLst/>
                <a:latin typeface="Times New Roman" panose="02020603050405020304" pitchFamily="18" charset="0"/>
                <a:cs typeface="Times New Roman" panose="02020603050405020304" pitchFamily="18" charset="0"/>
              </a:rPr>
              <a:t>Body Mass Index(BMI)&gt;40, or 35&lt;BMI&lt;40 with an obesity-related condition that needs bariatric surgeries.</a:t>
            </a:r>
            <a:endParaRPr lang="zh-CN" altLang="en-US" sz="2800" dirty="0">
              <a:latin typeface="Times New Roman" panose="02020603050405020304" pitchFamily="18" charset="0"/>
              <a:cs typeface="Times New Roman" panose="02020603050405020304" pitchFamily="18" charset="0"/>
            </a:endParaRPr>
          </a:p>
        </p:txBody>
      </p:sp>
      <p:pic>
        <p:nvPicPr>
          <p:cNvPr id="8" name="图片 7" descr="Health-Benefits-of-Bariatric-Weight-Loss-Surgery-768x614"/>
          <p:cNvPicPr>
            <a:picLocks noChangeAspect="1"/>
          </p:cNvPicPr>
          <p:nvPr/>
        </p:nvPicPr>
        <p:blipFill>
          <a:blip r:embed="rId2"/>
          <a:stretch>
            <a:fillRect/>
          </a:stretch>
        </p:blipFill>
        <p:spPr>
          <a:xfrm>
            <a:off x="6812555" y="1403129"/>
            <a:ext cx="5083908" cy="40660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8"/>
          <p:cNvSpPr>
            <a:spLocks noGrp="1"/>
          </p:cNvSpPr>
          <p:nvPr>
            <p:ph idx="1"/>
          </p:nvPr>
        </p:nvSpPr>
        <p:spPr>
          <a:xfrm>
            <a:off x="152400" y="928759"/>
            <a:ext cx="11836400" cy="5014841"/>
          </a:xfrm>
        </p:spPr>
        <p:txBody>
          <a:bodyPr/>
          <a:lstStyle/>
          <a:p>
            <a:pPr indent="0">
              <a:buNone/>
            </a:pPr>
            <a:r>
              <a:rPr lang="en-US" altLang="zh-CN" sz="2400" dirty="0">
                <a:solidFill>
                  <a:schemeClr val="tx2"/>
                </a:solidFill>
                <a:latin typeface="Times New Roman" panose="02020603050405020304" pitchFamily="18" charset="0"/>
                <a:cs typeface="Times New Roman" panose="02020603050405020304" pitchFamily="18" charset="0"/>
              </a:rPr>
              <a:t>1. Device limitations result in poor scanning texture accuracy</a:t>
            </a:r>
            <a:endParaRPr lang="en-US" altLang="zh-CN" sz="2400" dirty="0">
              <a:solidFill>
                <a:schemeClr val="tx2"/>
              </a:solidFill>
              <a:latin typeface="Times New Roman" panose="02020603050405020304" pitchFamily="18" charset="0"/>
              <a:cs typeface="Times New Roman" panose="02020603050405020304" pitchFamily="18" charset="0"/>
            </a:endParaRPr>
          </a:p>
          <a:p>
            <a:pPr indent="0">
              <a:buNone/>
            </a:pPr>
            <a:r>
              <a:rPr lang="en-US" altLang="zh-CN" sz="2400" dirty="0">
                <a:solidFill>
                  <a:schemeClr val="tx2"/>
                </a:solidFill>
                <a:latin typeface="Times New Roman" panose="02020603050405020304" pitchFamily="18" charset="0"/>
                <a:cs typeface="Times New Roman" panose="02020603050405020304" pitchFamily="18" charset="0"/>
              </a:rPr>
              <a:t>2. Requires manual adjustments and labeling leading to incomplete automation of the process</a:t>
            </a:r>
            <a:endParaRPr lang="en-US" altLang="zh-CN" sz="2400" dirty="0">
              <a:solidFill>
                <a:schemeClr val="tx2"/>
              </a:solidFill>
              <a:latin typeface="Times New Roman" panose="02020603050405020304" pitchFamily="18" charset="0"/>
              <a:cs typeface="Times New Roman" panose="02020603050405020304" pitchFamily="18" charset="0"/>
            </a:endParaRPr>
          </a:p>
          <a:p>
            <a:pPr indent="0">
              <a:buNone/>
            </a:pPr>
            <a:r>
              <a:rPr lang="en-US" altLang="zh-CN" sz="2400" dirty="0">
                <a:solidFill>
                  <a:schemeClr val="tx2"/>
                </a:solidFill>
                <a:latin typeface="Times New Roman" panose="02020603050405020304" pitchFamily="18" charset="0"/>
                <a:cs typeface="Times New Roman" panose="02020603050405020304" pitchFamily="18" charset="0"/>
              </a:rPr>
              <a:t>3. Lack of tracking and validation experiments to verify simulation performance</a:t>
            </a:r>
            <a:endParaRPr lang="en-US" altLang="zh-CN" sz="2400" dirty="0">
              <a:solidFill>
                <a:schemeClr val="tx2"/>
              </a:solidFill>
              <a:latin typeface="Times New Roman" panose="02020603050405020304" pitchFamily="18" charset="0"/>
              <a:cs typeface="Times New Roman" panose="02020603050405020304" pitchFamily="18" charset="0"/>
            </a:endParaRPr>
          </a:p>
          <a:p>
            <a:endParaRPr lang="zh-CN" altLang="en-US" dirty="0"/>
          </a:p>
        </p:txBody>
      </p:sp>
      <p:sp>
        <p:nvSpPr>
          <p:cNvPr id="2" name="标题 1"/>
          <p:cNvSpPr>
            <a:spLocks noGrp="1"/>
          </p:cNvSpPr>
          <p:nvPr>
            <p:ph type="title"/>
          </p:nvPr>
        </p:nvSpPr>
        <p:spPr/>
        <p:txBody>
          <a:bodyPr/>
          <a:lstStyle/>
          <a:p>
            <a:r>
              <a:rPr lang="en-US" altLang="zh-CN" dirty="0"/>
              <a:t>Limitations</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sp>
        <p:nvSpPr>
          <p:cNvPr id="3" name="标题 1"/>
          <p:cNvSpPr>
            <a:spLocks noGrp="1"/>
          </p:cNvSpPr>
          <p:nvPr>
            <p:custDataLst>
              <p:tags r:id="rId1"/>
            </p:custDataLst>
          </p:nvPr>
        </p:nvSpPr>
        <p:spPr>
          <a:xfrm>
            <a:off x="159385" y="2819385"/>
            <a:ext cx="10058400" cy="6096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2800" b="1">
                <a:solidFill>
                  <a:srgbClr val="1E4786"/>
                </a:solidFill>
                <a:latin typeface="Tahoma" panose="020B0604030504040204"/>
                <a:ea typeface="Tahoma" panose="020B0604030504040204" pitchFamily="34" charset="0"/>
                <a:cs typeface="Tahoma" panose="020B0604030504040204"/>
              </a:defRPr>
            </a:lvl1pPr>
            <a:lvl2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2pPr>
            <a:lvl3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3pPr>
            <a:lvl4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4pPr>
            <a:lvl5pPr algn="ctr" rtl="0" eaLnBrk="0" fontAlgn="base" hangingPunct="0">
              <a:spcBef>
                <a:spcPct val="0"/>
              </a:spcBef>
              <a:spcAft>
                <a:spcPct val="0"/>
              </a:spcAft>
              <a:defRPr sz="4400">
                <a:solidFill>
                  <a:schemeClr val="tx2"/>
                </a:solidFill>
                <a:latin typeface="Arial" panose="020B0604020202020204" pitchFamily="34" charset="0"/>
                <a:ea typeface="Osaka" charset="-128"/>
                <a:cs typeface="Osaka" charset="-128"/>
              </a:defRPr>
            </a:lvl5pPr>
            <a:lvl6pPr marL="4572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6pPr>
            <a:lvl7pPr marL="9144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7pPr>
            <a:lvl8pPr marL="13716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8pPr>
            <a:lvl9pPr marL="1828800" algn="ctr" rtl="0" fontAlgn="base">
              <a:spcBef>
                <a:spcPct val="0"/>
              </a:spcBef>
              <a:spcAft>
                <a:spcPct val="0"/>
              </a:spcAft>
              <a:defRPr sz="4400">
                <a:solidFill>
                  <a:schemeClr val="tx2"/>
                </a:solidFill>
                <a:latin typeface="Arial" panose="020B0604020202020204" pitchFamily="34" charset="0"/>
                <a:ea typeface="Osaka" charset="-128"/>
                <a:cs typeface="Osaka" charset="-128"/>
              </a:defRPr>
            </a:lvl9pPr>
          </a:lstStyle>
          <a:p>
            <a:r>
              <a:rPr lang="en-US" altLang="zh-CN" dirty="0"/>
              <a:t>Future Work &amp; Opportunities</a:t>
            </a:r>
            <a:endParaRPr lang="zh-CN" altLang="en-US" dirty="0"/>
          </a:p>
        </p:txBody>
      </p:sp>
      <p:sp>
        <p:nvSpPr>
          <p:cNvPr id="5" name="内容占位符 8"/>
          <p:cNvSpPr>
            <a:spLocks noGrp="1"/>
          </p:cNvSpPr>
          <p:nvPr>
            <p:custDataLst>
              <p:tags r:id="rId2"/>
            </p:custDataLst>
          </p:nvPr>
        </p:nvSpPr>
        <p:spPr>
          <a:xfrm>
            <a:off x="481965" y="3492889"/>
            <a:ext cx="11836400" cy="5014841"/>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Wingdings" panose="05000000000000000000" pitchFamily="2" charset="2"/>
              <a:buChar char="§"/>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742950" indent="-285750" algn="l" rtl="0" eaLnBrk="0" fontAlgn="base" hangingPunct="0">
              <a:spcBef>
                <a:spcPct val="20000"/>
              </a:spcBef>
              <a:spcAft>
                <a:spcPct val="0"/>
              </a:spcAft>
              <a:buSzPct val="50000"/>
              <a:buFont typeface="Wingdings" panose="05000000000000000000" pitchFamily="2" charset="2"/>
              <a:buChar char=""/>
              <a:defRPr sz="20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rtl="0" eaLnBrk="0" fontAlgn="base" hangingPunct="0">
              <a:spcBef>
                <a:spcPct val="20000"/>
              </a:spcBef>
              <a:spcAft>
                <a:spcPct val="0"/>
              </a:spcAft>
              <a:buSzPct val="50000"/>
              <a:buFont typeface="Wingdings" panose="05000000000000000000" pitchFamily="2" charset="2"/>
              <a:buChar char=""/>
              <a:defRPr sz="18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rtl="0" eaLnBrk="0" fontAlgn="base" hangingPunct="0">
              <a:spcBef>
                <a:spcPct val="20000"/>
              </a:spcBef>
              <a:spcAft>
                <a:spcPct val="0"/>
              </a:spcAft>
              <a:buSzPct val="40000"/>
              <a:buFont typeface="Wingdings" panose="05000000000000000000" pitchFamily="2" charset="2"/>
              <a:buChar char=""/>
              <a:defRPr sz="16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rtl="0" eaLnBrk="0" fontAlgn="base" hangingPunct="0">
              <a:spcBef>
                <a:spcPct val="20000"/>
              </a:spcBef>
              <a:spcAft>
                <a:spcPct val="0"/>
              </a:spcAft>
              <a:buSzPct val="40000"/>
              <a:buFont typeface="Wingdings" panose="05000000000000000000" pitchFamily="2" charset="2"/>
              <a:buChar char=""/>
              <a:defRPr sz="1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marL="342900" indent="-342900">
              <a:buAutoNum type="arabicPeriod"/>
            </a:pPr>
            <a:r>
              <a:rPr lang="en-US" altLang="zh-CN" sz="2400" dirty="0">
                <a:solidFill>
                  <a:schemeClr val="tx2"/>
                </a:solidFill>
                <a:latin typeface="Times New Roman" panose="02020603050405020304" pitchFamily="18" charset="0"/>
                <a:cs typeface="Times New Roman" panose="02020603050405020304" pitchFamily="18" charset="0"/>
              </a:rPr>
              <a:t>Test simulation efficacy using expert ratings or postoperative follow-up, etc.</a:t>
            </a:r>
            <a:endParaRPr lang="en-US" altLang="zh-CN" sz="2400" dirty="0">
              <a:solidFill>
                <a:schemeClr val="tx2"/>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sz="2400" dirty="0">
                <a:solidFill>
                  <a:schemeClr val="tx2"/>
                </a:solidFill>
                <a:latin typeface="Times New Roman" panose="02020603050405020304" pitchFamily="18" charset="0"/>
                <a:cs typeface="Times New Roman" panose="02020603050405020304" pitchFamily="18" charset="0"/>
              </a:rPr>
              <a:t>Recruiting more participants to validate simulation algorithms.</a:t>
            </a:r>
            <a:endParaRPr lang="en-US" altLang="zh-CN" sz="2400" dirty="0">
              <a:solidFill>
                <a:schemeClr val="tx2"/>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sz="2400" dirty="0">
                <a:solidFill>
                  <a:schemeClr val="tx2"/>
                </a:solidFill>
                <a:latin typeface="Times New Roman" panose="02020603050405020304" pitchFamily="18" charset="0"/>
                <a:cs typeface="Times New Roman" panose="02020603050405020304" pitchFamily="18" charset="0"/>
              </a:rPr>
              <a:t>Skin fold simulation has </a:t>
            </a:r>
            <a:r>
              <a:rPr lang="en-GB" altLang="en-US" sz="2400" dirty="0">
                <a:solidFill>
                  <a:schemeClr val="tx2"/>
                </a:solidFill>
                <a:latin typeface="Times New Roman" panose="02020603050405020304" pitchFamily="18" charset="0"/>
                <a:cs typeface="Times New Roman" panose="02020603050405020304" pitchFamily="18" charset="0"/>
              </a:rPr>
              <a:t>some</a:t>
            </a:r>
            <a:r>
              <a:rPr lang="en-US" altLang="zh-CN" sz="2400" dirty="0">
                <a:solidFill>
                  <a:schemeClr val="tx2"/>
                </a:solidFill>
                <a:latin typeface="Times New Roman" panose="02020603050405020304" pitchFamily="18" charset="0"/>
                <a:cs typeface="Times New Roman" panose="02020603050405020304" pitchFamily="18" charset="0"/>
              </a:rPr>
              <a:t> room for improvement.</a:t>
            </a:r>
            <a:endParaRPr lang="en-US" altLang="zh-CN" sz="2400" dirty="0">
              <a:solidFill>
                <a:schemeClr val="tx2"/>
              </a:solidFill>
              <a:latin typeface="Times New Roman" panose="02020603050405020304" pitchFamily="18" charset="0"/>
              <a:cs typeface="Times New Roman" panose="02020603050405020304" pitchFamily="18" charset="0"/>
            </a:endParaRPr>
          </a:p>
          <a:p>
            <a:pPr marL="342900" indent="-342900">
              <a:buAutoNum type="arabicPeriod"/>
            </a:pPr>
            <a:r>
              <a:rPr lang="en-US" altLang="zh-CN" sz="2400" dirty="0">
                <a:solidFill>
                  <a:schemeClr val="tx2"/>
                </a:solidFill>
                <a:latin typeface="Times New Roman" panose="02020603050405020304" pitchFamily="18" charset="0"/>
                <a:cs typeface="Times New Roman" panose="02020603050405020304" pitchFamily="18" charset="0"/>
              </a:rPr>
              <a:t>With updated machine learning algorithms, there will be opportunities for fully automated simulations in the future.</a:t>
            </a:r>
            <a:endParaRPr lang="zh-CN" altLang="en-US" sz="2400" dirty="0">
              <a:solidFill>
                <a:schemeClr val="tx2"/>
              </a:solidFill>
              <a:latin typeface="Times New Roman" panose="02020603050405020304" pitchFamily="18" charset="0"/>
              <a:cs typeface="Times New Roman" panose="02020603050405020304" pitchFamily="18" charset="0"/>
            </a:endParaRPr>
          </a:p>
          <a:p>
            <a:pPr indent="0">
              <a:buNone/>
            </a:pPr>
            <a:endParaRPr lang="zh-CN" altLang="en-US" dirty="0"/>
          </a:p>
        </p:txBody>
      </p:sp>
      <p:cxnSp>
        <p:nvCxnSpPr>
          <p:cNvPr id="7" name="直接连接符 6"/>
          <p:cNvCxnSpPr/>
          <p:nvPr/>
        </p:nvCxnSpPr>
        <p:spPr>
          <a:xfrm>
            <a:off x="-3810" y="3442335"/>
            <a:ext cx="12218035" cy="0"/>
          </a:xfrm>
          <a:prstGeom prst="line">
            <a:avLst/>
          </a:prstGeom>
          <a:solidFill>
            <a:schemeClr val="accent1"/>
          </a:solidFill>
          <a:ln w="9525" cap="flat" cmpd="sng" algn="ctr">
            <a:solidFill>
              <a:srgbClr val="0070C0"/>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en-US" dirty="0"/>
              <a:t>Acknowledgements</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sp>
        <p:nvSpPr>
          <p:cNvPr id="5" name="内容占位符 4"/>
          <p:cNvSpPr txBox="1">
            <a:spLocks noGrp="1"/>
          </p:cNvSpPr>
          <p:nvPr>
            <p:ph idx="1"/>
          </p:nvPr>
        </p:nvSpPr>
        <p:spPr>
          <a:xfrm>
            <a:off x="152400" y="928688"/>
            <a:ext cx="11836400" cy="3564053"/>
          </a:xfrm>
          <a:prstGeom prst="rect">
            <a:avLst/>
          </a:prstGeom>
          <a:noFill/>
        </p:spPr>
        <p:txBody>
          <a:bodyPr wrap="square" rtlCol="0">
            <a:spAutoFit/>
          </a:bodyPr>
          <a:lstStyle/>
          <a:p>
            <a:r>
              <a:rPr lang="en-US" altLang="zh-CN" sz="2400" dirty="0">
                <a:solidFill>
                  <a:srgbClr val="003E74"/>
                </a:solidFill>
              </a:rPr>
              <a:t>Professor Fernando Bello</a:t>
            </a:r>
            <a:endParaRPr lang="en-US" altLang="zh-CN" sz="2400" dirty="0">
              <a:solidFill>
                <a:srgbClr val="003E74"/>
              </a:solidFill>
            </a:endParaRPr>
          </a:p>
          <a:p>
            <a:r>
              <a:rPr lang="en-US" altLang="zh-CN" sz="2400" dirty="0">
                <a:solidFill>
                  <a:srgbClr val="003E74"/>
                </a:solidFill>
              </a:rPr>
              <a:t>Nazrin Assaf</a:t>
            </a:r>
            <a:endParaRPr lang="en-US" altLang="zh-CN" sz="2400" dirty="0">
              <a:solidFill>
                <a:srgbClr val="003E74"/>
              </a:solidFill>
            </a:endParaRPr>
          </a:p>
          <a:p>
            <a:r>
              <a:rPr lang="en-US" altLang="zh-CN" sz="2400" dirty="0">
                <a:solidFill>
                  <a:srgbClr val="003E74"/>
                </a:solidFill>
              </a:rPr>
              <a:t>Dr </a:t>
            </a:r>
            <a:r>
              <a:rPr lang="en-GB" altLang="en-US" sz="2400" dirty="0">
                <a:solidFill>
                  <a:srgbClr val="003E74"/>
                </a:solidFill>
              </a:rPr>
              <a:t>Reza </a:t>
            </a:r>
            <a:r>
              <a:rPr lang="en-GB" altLang="en-US" sz="2400" dirty="0" err="1">
                <a:solidFill>
                  <a:srgbClr val="003E74"/>
                </a:solidFill>
              </a:rPr>
              <a:t>Haghighi</a:t>
            </a:r>
            <a:r>
              <a:rPr lang="en-GB" altLang="en-US" sz="2400" dirty="0">
                <a:solidFill>
                  <a:srgbClr val="003E74"/>
                </a:solidFill>
              </a:rPr>
              <a:t> </a:t>
            </a:r>
            <a:r>
              <a:rPr lang="en-GB" altLang="en-US" sz="2400" dirty="0" err="1">
                <a:solidFill>
                  <a:srgbClr val="003E74"/>
                </a:solidFill>
              </a:rPr>
              <a:t>Osgouei</a:t>
            </a:r>
            <a:endParaRPr lang="en-GB" altLang="en-US" sz="2400" dirty="0">
              <a:solidFill>
                <a:srgbClr val="003E74"/>
              </a:solidFill>
            </a:endParaRPr>
          </a:p>
          <a:p>
            <a:r>
              <a:rPr lang="en-GB" altLang="en-US" sz="2400" dirty="0">
                <a:solidFill>
                  <a:srgbClr val="003E74"/>
                </a:solidFill>
              </a:rPr>
              <a:t>Agni Lahiri</a:t>
            </a:r>
            <a:endParaRPr lang="en-GB" altLang="en-US" sz="2400" dirty="0">
              <a:solidFill>
                <a:srgbClr val="003E74"/>
              </a:solidFill>
            </a:endParaRPr>
          </a:p>
          <a:p>
            <a:r>
              <a:rPr lang="en-GB" altLang="en-US" sz="2400" dirty="0" err="1">
                <a:solidFill>
                  <a:srgbClr val="003E74"/>
                </a:solidFill>
              </a:rPr>
              <a:t>Runmeng</a:t>
            </a:r>
            <a:r>
              <a:rPr lang="en-GB" altLang="en-US" sz="2400" dirty="0">
                <a:solidFill>
                  <a:srgbClr val="003E74"/>
                </a:solidFill>
              </a:rPr>
              <a:t> Ding</a:t>
            </a:r>
            <a:endParaRPr lang="en-GB" altLang="en-US" sz="2400" dirty="0">
              <a:solidFill>
                <a:srgbClr val="003E74"/>
              </a:solidFill>
            </a:endParaRPr>
          </a:p>
          <a:p>
            <a:r>
              <a:rPr lang="en-GB" altLang="en-US" sz="2400" dirty="0">
                <a:solidFill>
                  <a:srgbClr val="003E74"/>
                </a:solidFill>
              </a:rPr>
              <a:t>Shun Yao</a:t>
            </a:r>
            <a:endParaRPr lang="en-GB" altLang="en-US" sz="2400" dirty="0">
              <a:solidFill>
                <a:srgbClr val="003E74"/>
              </a:solidFill>
            </a:endParaRPr>
          </a:p>
          <a:p>
            <a:r>
              <a:rPr lang="en-GB" altLang="en-US" sz="2400" dirty="0" err="1">
                <a:solidFill>
                  <a:srgbClr val="003E74"/>
                </a:solidFill>
              </a:rPr>
              <a:t>Haoyu</a:t>
            </a:r>
            <a:r>
              <a:rPr lang="en-GB" altLang="en-US" sz="2400" dirty="0">
                <a:solidFill>
                  <a:srgbClr val="003E74"/>
                </a:solidFill>
              </a:rPr>
              <a:t> Wang</a:t>
            </a:r>
            <a:endParaRPr lang="en-GB" altLang="en-US" sz="2400" dirty="0">
              <a:solidFill>
                <a:srgbClr val="003E74"/>
              </a:solidFill>
            </a:endParaRPr>
          </a:p>
          <a:p>
            <a:endParaRPr lang="zh-CN" altLang="en-US" sz="2400" dirty="0">
              <a:solidFill>
                <a:srgbClr val="003E74"/>
              </a:solidFill>
            </a:endParaRPr>
          </a:p>
        </p:txBody>
      </p:sp>
      <p:sp>
        <p:nvSpPr>
          <p:cNvPr id="3" name="文本框 2"/>
          <p:cNvSpPr txBox="1"/>
          <p:nvPr>
            <p:custDataLst>
              <p:tags r:id="rId1"/>
            </p:custDataLst>
          </p:nvPr>
        </p:nvSpPr>
        <p:spPr>
          <a:xfrm>
            <a:off x="4304173" y="4860084"/>
            <a:ext cx="4366726" cy="1107996"/>
          </a:xfrm>
          <a:prstGeom prst="rect">
            <a:avLst/>
          </a:prstGeom>
          <a:noFill/>
        </p:spPr>
        <p:txBody>
          <a:bodyPr wrap="square" rtlCol="0">
            <a:spAutoFit/>
          </a:bodyPr>
          <a:lstStyle/>
          <a:p>
            <a:r>
              <a:rPr lang="en-US" altLang="zh-CN" sz="6600" b="1" dirty="0">
                <a:solidFill>
                  <a:srgbClr val="002060"/>
                </a:solidFill>
              </a:rPr>
              <a:t>Q &amp; A</a:t>
            </a:r>
            <a:endParaRPr lang="zh-CN" altLang="en-US" sz="6600" b="1" dirty="0">
              <a:solidFill>
                <a:srgbClr val="00206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sp>
        <p:nvSpPr>
          <p:cNvPr id="5" name="文本框 4"/>
          <p:cNvSpPr txBox="1"/>
          <p:nvPr/>
        </p:nvSpPr>
        <p:spPr>
          <a:xfrm>
            <a:off x="3853543" y="2554270"/>
            <a:ext cx="5057191" cy="1107996"/>
          </a:xfrm>
          <a:prstGeom prst="rect">
            <a:avLst/>
          </a:prstGeom>
          <a:noFill/>
        </p:spPr>
        <p:txBody>
          <a:bodyPr wrap="square" rtlCol="0">
            <a:spAutoFit/>
          </a:bodyPr>
          <a:lstStyle/>
          <a:p>
            <a:r>
              <a:rPr lang="en-US" altLang="zh-CN" sz="6600" b="1" dirty="0">
                <a:solidFill>
                  <a:srgbClr val="002060"/>
                </a:solidFill>
              </a:rPr>
              <a:t>Thank you!</a:t>
            </a:r>
            <a:endParaRPr lang="zh-CN" altLang="en-US" sz="6600" b="1" dirty="0">
              <a:solidFill>
                <a:srgbClr val="00206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Body Image in Patients’ Mind (Without Intervention)</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sp>
        <p:nvSpPr>
          <p:cNvPr id="5" name="圆角矩形 7"/>
          <p:cNvSpPr/>
          <p:nvPr/>
        </p:nvSpPr>
        <p:spPr>
          <a:xfrm>
            <a:off x="2265044" y="1312137"/>
            <a:ext cx="4060825" cy="932180"/>
          </a:xfrm>
          <a:prstGeom prst="roundRect">
            <a:avLst/>
          </a:prstGeom>
          <a:solidFill>
            <a:srgbClr val="FFC000"/>
          </a:solidFill>
          <a:ln w="9525" cap="flat" cmpd="sng" algn="ctr">
            <a:solidFill>
              <a:srgbClr val="0085CA">
                <a:shade val="95000"/>
                <a:satMod val="105000"/>
              </a:srgbClr>
            </a:solidFill>
            <a:prstDash val="solid"/>
          </a:ln>
          <a:effectLst>
            <a:outerShdw blurRad="40000" dist="23000" dir="5400000" rotWithShape="0">
              <a:srgbClr val="000000">
                <a:alpha val="35000"/>
              </a:srgbClr>
            </a:outerShdw>
          </a:effectLst>
        </p:spPr>
        <p:txBody>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20204"/>
              <a:ea typeface="黑体" panose="02010609060101010101" pitchFamily="49" charset="-122"/>
              <a:cs typeface="+mn-cs"/>
            </a:endParaRPr>
          </a:p>
        </p:txBody>
      </p:sp>
      <p:sp>
        <p:nvSpPr>
          <p:cNvPr id="6" name="文本占位符 4"/>
          <p:cNvSpPr>
            <a:spLocks noGrp="1"/>
          </p:cNvSpPr>
          <p:nvPr/>
        </p:nvSpPr>
        <p:spPr>
          <a:xfrm>
            <a:off x="8335410" y="1055143"/>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panose="020B0604020202020204"/>
              <a:buNone/>
              <a:defRPr sz="1200" kern="1200">
                <a:solidFill>
                  <a:srgbClr val="003E74"/>
                </a:solidFill>
                <a:latin typeface="Arial" panose="020B0604020202020204"/>
                <a:ea typeface="+mn-ea"/>
                <a:cs typeface="Arial" panose="020B0604020202020204"/>
              </a:defRPr>
            </a:lvl1pPr>
            <a:lvl2pPr marL="742950" indent="-285750" algn="l" defTabSz="457200" rtl="0" eaLnBrk="1" latinLnBrk="0" hangingPunct="1">
              <a:spcBef>
                <a:spcPct val="20000"/>
              </a:spcBef>
              <a:buClr>
                <a:srgbClr val="002548"/>
              </a:buClr>
              <a:buFont typeface="Arial" panose="020B0604020202020204"/>
              <a:buChar char="–"/>
              <a:defRPr sz="1800" kern="1200">
                <a:solidFill>
                  <a:schemeClr val="tx1"/>
                </a:solidFill>
                <a:latin typeface="Arial" panose="020B0604020202020204"/>
                <a:ea typeface="+mn-ea"/>
                <a:cs typeface="Arial" panose="020B0604020202020204"/>
              </a:defRPr>
            </a:lvl2pPr>
            <a:lvl3pPr marL="1143000" indent="-228600" algn="l" defTabSz="457200" rtl="0" eaLnBrk="1" latinLnBrk="0" hangingPunct="1">
              <a:spcBef>
                <a:spcPct val="20000"/>
              </a:spcBef>
              <a:buClr>
                <a:srgbClr val="002548"/>
              </a:buClr>
              <a:buFont typeface="Arial" panose="020B0604020202020204"/>
              <a:buChar char="•"/>
              <a:defRPr sz="1200" kern="1200">
                <a:solidFill>
                  <a:schemeClr val="tx1"/>
                </a:solidFill>
                <a:latin typeface="Arial" panose="020B0604020202020204"/>
                <a:ea typeface="+mn-ea"/>
                <a:cs typeface="Arial" panose="020B0604020202020204"/>
              </a:defRPr>
            </a:lvl3pPr>
            <a:lvl4pPr marL="1600200" indent="-228600" algn="l" defTabSz="457200" rtl="0" eaLnBrk="1" latinLnBrk="0" hangingPunct="1">
              <a:spcBef>
                <a:spcPct val="20000"/>
              </a:spcBef>
              <a:buClr>
                <a:srgbClr val="002548"/>
              </a:buClr>
              <a:buFont typeface="Arial" panose="020B0604020202020204"/>
              <a:buChar char="–"/>
              <a:defRPr sz="1200" kern="1200">
                <a:solidFill>
                  <a:schemeClr val="tx1"/>
                </a:solidFill>
                <a:latin typeface="Arial" panose="020B0604020202020204"/>
                <a:ea typeface="+mn-ea"/>
                <a:cs typeface="Arial" panose="020B0604020202020204"/>
              </a:defRPr>
            </a:lvl4pPr>
            <a:lvl5pPr marL="2057400" indent="-228600" algn="l" defTabSz="457200" rtl="0" eaLnBrk="1" latinLnBrk="0" hangingPunct="1">
              <a:spcBef>
                <a:spcPct val="20000"/>
              </a:spcBef>
              <a:buClr>
                <a:srgbClr val="002548"/>
              </a:buClr>
              <a:buFont typeface="Arial" panose="020B0604020202020204"/>
              <a:buChar char="»"/>
              <a:defRPr sz="1200" kern="1200">
                <a:solidFill>
                  <a:schemeClr val="tx1"/>
                </a:solidFill>
                <a:latin typeface="Arial" panose="020B0604020202020204"/>
                <a:ea typeface="+mn-ea"/>
                <a:cs typeface="Arial" panose="020B060402020202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ct val="20000"/>
              </a:spcBef>
              <a:spcAft>
                <a:spcPts val="0"/>
              </a:spcAft>
              <a:buClr>
                <a:srgbClr val="002548"/>
              </a:buClr>
              <a:buSzTx/>
              <a:buFont typeface="Arial" panose="020B0604020202020204"/>
              <a:buNone/>
              <a:defRPr/>
            </a:pPr>
            <a:endParaRPr kumimoji="0" lang="zh-CN" altLang="en-US" sz="1200" b="0" i="0" u="none" strike="noStrike" kern="1200" cap="none" spc="0" normalizeH="0" baseline="0" noProof="0">
              <a:ln>
                <a:noFill/>
              </a:ln>
              <a:solidFill>
                <a:srgbClr val="003E74"/>
              </a:solidFill>
              <a:effectLst/>
              <a:uLnTx/>
              <a:uFillTx/>
              <a:latin typeface="Arial" panose="020B0604020202020204"/>
              <a:ea typeface="黑体" panose="02010609060101010101" pitchFamily="49" charset="-122"/>
              <a:cs typeface="Arial" panose="020B0604020202020204"/>
            </a:endParaRPr>
          </a:p>
        </p:txBody>
      </p:sp>
      <p:pic>
        <p:nvPicPr>
          <p:cNvPr id="7" name="图片 6" descr="OIP (1)"/>
          <p:cNvPicPr>
            <a:picLocks noChangeAspect="1"/>
          </p:cNvPicPr>
          <p:nvPr/>
        </p:nvPicPr>
        <p:blipFill>
          <a:blip r:embed="rId1"/>
          <a:stretch>
            <a:fillRect/>
          </a:stretch>
        </p:blipFill>
        <p:spPr>
          <a:xfrm>
            <a:off x="7499983" y="1703478"/>
            <a:ext cx="2856865" cy="2133600"/>
          </a:xfrm>
          <a:prstGeom prst="rect">
            <a:avLst/>
          </a:prstGeom>
        </p:spPr>
      </p:pic>
      <p:sp>
        <p:nvSpPr>
          <p:cNvPr id="8" name="文本框 6"/>
          <p:cNvSpPr txBox="1"/>
          <p:nvPr/>
        </p:nvSpPr>
        <p:spPr>
          <a:xfrm>
            <a:off x="2397124" y="1424176"/>
            <a:ext cx="3816350" cy="64516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After Bariatric Surgery, </a:t>
            </a:r>
            <a:r>
              <a:rPr kumimoji="0" lang="en-US" altLang="en-GB"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Body Image </a:t>
            </a:r>
            <a:r>
              <a:rPr kumimoji="0" lang="en-GB" alt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in</a:t>
            </a:r>
            <a:r>
              <a:rPr kumimoji="0" lang="en-US" altLang="en-GB"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 Patient</a:t>
            </a:r>
            <a:r>
              <a:rPr kumimoji="0" lang="en-GB" alt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s’</a:t>
            </a:r>
            <a:r>
              <a:rPr kumimoji="0" lang="en-US" altLang="en-GB"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 </a:t>
            </a:r>
            <a:r>
              <a:rPr kumimoji="0" lang="en-GB" alt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mn-ea"/>
              </a:rPr>
              <a:t>Mind</a:t>
            </a:r>
            <a:r>
              <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Does Not Change.</a:t>
            </a:r>
            <a:endParaRPr kumimoji="0" lang="en-GB"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9" name="直接箭头连接符 8"/>
          <p:cNvCxnSpPr>
            <a:stCxn id="5" idx="2"/>
          </p:cNvCxnSpPr>
          <p:nvPr/>
        </p:nvCxnSpPr>
        <p:spPr>
          <a:xfrm>
            <a:off x="4295774" y="2244317"/>
            <a:ext cx="6350" cy="391160"/>
          </a:xfrm>
          <a:prstGeom prst="straightConnector1">
            <a:avLst/>
          </a:prstGeom>
          <a:noFill/>
          <a:ln w="25400" cap="flat" cmpd="sng" algn="ctr">
            <a:solidFill>
              <a:srgbClr val="0085CA"/>
            </a:solidFill>
            <a:prstDash val="solid"/>
            <a:tailEnd type="arrow"/>
          </a:ln>
          <a:effectLst>
            <a:outerShdw blurRad="40000" dist="20000" dir="5400000" rotWithShape="0">
              <a:srgbClr val="000000">
                <a:alpha val="38000"/>
              </a:srgbClr>
            </a:outerShdw>
          </a:effectLst>
        </p:spPr>
      </p:cxnSp>
      <p:sp>
        <p:nvSpPr>
          <p:cNvPr id="10" name="圆角矩形 9"/>
          <p:cNvSpPr/>
          <p:nvPr/>
        </p:nvSpPr>
        <p:spPr>
          <a:xfrm>
            <a:off x="2923539" y="2635477"/>
            <a:ext cx="2750820" cy="498475"/>
          </a:xfrm>
          <a:prstGeom prst="roundRect">
            <a:avLst/>
          </a:prstGeom>
          <a:solidFill>
            <a:srgbClr val="C00000"/>
          </a:solidFill>
          <a:ln w="9525" cap="flat" cmpd="sng" algn="ctr">
            <a:solidFill>
              <a:srgbClr val="0085CA">
                <a:shade val="95000"/>
                <a:satMod val="105000"/>
              </a:srgbClr>
            </a:solidFill>
            <a:prstDash val="solid"/>
          </a:ln>
          <a:effectLst>
            <a:outerShdw blurRad="40000" dist="23000" dir="5400000" rotWithShape="0">
              <a:srgbClr val="000000">
                <a:alpha val="35000"/>
              </a:srgbClr>
            </a:outerShdw>
          </a:effectLst>
        </p:spPr>
        <p:txBody>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GB" altLang="zh-CN" b="0" i="0" u="none" strike="noStrike" kern="1200" cap="none" spc="0" normalizeH="0" baseline="0" noProof="0" dirty="0">
                <a:ln>
                  <a:noFill/>
                </a:ln>
                <a:solidFill>
                  <a:sysClr val="window" lastClr="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Negative Body Image</a:t>
            </a:r>
            <a:endParaRPr kumimoji="0" lang="en-GB" altLang="zh-CN" b="0" i="0" u="none" strike="noStrike" kern="1200" cap="none" spc="0" normalizeH="0" baseline="0" noProof="0" dirty="0">
              <a:ln>
                <a:noFill/>
              </a:ln>
              <a:solidFill>
                <a:sysClr val="window" lastClr="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1" name="直接箭头连接符 10"/>
          <p:cNvCxnSpPr/>
          <p:nvPr/>
        </p:nvCxnSpPr>
        <p:spPr>
          <a:xfrm>
            <a:off x="4302124" y="3133952"/>
            <a:ext cx="6350" cy="391160"/>
          </a:xfrm>
          <a:prstGeom prst="straightConnector1">
            <a:avLst/>
          </a:prstGeom>
          <a:noFill/>
          <a:ln w="25400" cap="flat" cmpd="sng" algn="ctr">
            <a:solidFill>
              <a:srgbClr val="0085CA"/>
            </a:solidFill>
            <a:prstDash val="solid"/>
            <a:tailEnd type="arrow"/>
          </a:ln>
          <a:effectLst>
            <a:outerShdw blurRad="40000" dist="20000" dir="5400000" rotWithShape="0">
              <a:srgbClr val="000000">
                <a:alpha val="38000"/>
              </a:srgbClr>
            </a:outerShdw>
          </a:effectLst>
        </p:spPr>
      </p:cxnSp>
      <p:sp>
        <p:nvSpPr>
          <p:cNvPr id="12" name="圆角矩形 13"/>
          <p:cNvSpPr/>
          <p:nvPr/>
        </p:nvSpPr>
        <p:spPr>
          <a:xfrm>
            <a:off x="2923539" y="3525112"/>
            <a:ext cx="2750820" cy="498475"/>
          </a:xfrm>
          <a:prstGeom prst="roundRect">
            <a:avLst/>
          </a:prstGeom>
          <a:solidFill>
            <a:srgbClr val="C00000"/>
          </a:solidFill>
          <a:ln w="9525" cap="flat" cmpd="sng" algn="ctr">
            <a:solidFill>
              <a:srgbClr val="0085CA">
                <a:shade val="95000"/>
                <a:satMod val="105000"/>
              </a:srgbClr>
            </a:solidFill>
            <a:prstDash val="solid"/>
          </a:ln>
          <a:effectLst>
            <a:outerShdw blurRad="40000" dist="23000" dir="5400000" rotWithShape="0">
              <a:srgbClr val="000000">
                <a:alpha val="35000"/>
              </a:srgbClr>
            </a:outerShdw>
          </a:effectLst>
        </p:spPr>
        <p:txBody>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GB" altLang="zh-CN" b="0" i="0" u="none" strike="noStrike" kern="1200" cap="none" spc="0" normalizeH="0" baseline="0" noProof="0" dirty="0">
                <a:ln>
                  <a:noFill/>
                </a:ln>
                <a:solidFill>
                  <a:sysClr val="window" lastClr="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Internal Stigmatisation</a:t>
            </a:r>
            <a:endParaRPr kumimoji="0" lang="en-GB" altLang="zh-CN" b="0" i="0" u="none" strike="noStrike" kern="1200" cap="none" spc="0" normalizeH="0" baseline="0" noProof="0" dirty="0">
              <a:ln>
                <a:noFill/>
              </a:ln>
              <a:solidFill>
                <a:sysClr val="window" lastClr="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圆角矩形 14"/>
          <p:cNvSpPr/>
          <p:nvPr/>
        </p:nvSpPr>
        <p:spPr>
          <a:xfrm>
            <a:off x="2923539" y="4414747"/>
            <a:ext cx="6442710" cy="498475"/>
          </a:xfrm>
          <a:prstGeom prst="roundRect">
            <a:avLst/>
          </a:prstGeom>
          <a:solidFill>
            <a:srgbClr val="C00000"/>
          </a:solidFill>
          <a:ln w="9525" cap="flat" cmpd="sng" algn="ctr">
            <a:solidFill>
              <a:srgbClr val="0085CA">
                <a:shade val="95000"/>
                <a:satMod val="105000"/>
              </a:srgbClr>
            </a:solidFill>
            <a:prstDash val="solid"/>
          </a:ln>
          <a:effectLst>
            <a:outerShdw blurRad="40000" dist="23000" dir="5400000" rotWithShape="0">
              <a:srgbClr val="000000">
                <a:alpha val="35000"/>
              </a:srgbClr>
            </a:outerShdw>
          </a:effectLst>
        </p:spPr>
        <p:txBody>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GB" altLang="zh-CN" b="0" i="0" u="none" strike="noStrike" kern="1200" cap="none" spc="0" normalizeH="0" baseline="0" noProof="0" dirty="0">
                <a:ln>
                  <a:noFill/>
                </a:ln>
                <a:solidFill>
                  <a:sysClr val="window" lastClr="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Loss of Control Eating &amp; Maladaptive Eating Pattern</a:t>
            </a:r>
            <a:endParaRPr kumimoji="0" lang="en-GB" altLang="zh-CN" b="0" i="0" u="none" strike="noStrike" kern="1200" cap="none" spc="0" normalizeH="0" baseline="0" noProof="0" dirty="0">
              <a:ln>
                <a:noFill/>
              </a:ln>
              <a:solidFill>
                <a:sysClr val="window" lastClr="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4" name="直接箭头连接符 13"/>
          <p:cNvCxnSpPr/>
          <p:nvPr/>
        </p:nvCxnSpPr>
        <p:spPr>
          <a:xfrm>
            <a:off x="4289424" y="4023587"/>
            <a:ext cx="6350" cy="391160"/>
          </a:xfrm>
          <a:prstGeom prst="straightConnector1">
            <a:avLst/>
          </a:prstGeom>
          <a:noFill/>
          <a:ln w="25400" cap="flat" cmpd="sng" algn="ctr">
            <a:solidFill>
              <a:srgbClr val="0085CA"/>
            </a:solidFill>
            <a:prstDash val="solid"/>
            <a:tailEnd type="arrow"/>
          </a:ln>
          <a:effectLst>
            <a:outerShdw blurRad="40000" dist="20000" dir="5400000" rotWithShape="0">
              <a:srgbClr val="000000">
                <a:alpha val="38000"/>
              </a:srgbClr>
            </a:outerShdw>
          </a:effectLst>
        </p:spPr>
      </p:cxnSp>
      <p:cxnSp>
        <p:nvCxnSpPr>
          <p:cNvPr id="15" name="直接箭头连接符 14"/>
          <p:cNvCxnSpPr/>
          <p:nvPr/>
        </p:nvCxnSpPr>
        <p:spPr>
          <a:xfrm>
            <a:off x="4283074" y="4913222"/>
            <a:ext cx="6350" cy="391160"/>
          </a:xfrm>
          <a:prstGeom prst="straightConnector1">
            <a:avLst/>
          </a:prstGeom>
          <a:noFill/>
          <a:ln w="25400" cap="flat" cmpd="sng" algn="ctr">
            <a:solidFill>
              <a:srgbClr val="0085CA"/>
            </a:solidFill>
            <a:prstDash val="solid"/>
            <a:tailEnd type="arrow"/>
          </a:ln>
          <a:effectLst>
            <a:outerShdw blurRad="40000" dist="20000" dir="5400000" rotWithShape="0">
              <a:srgbClr val="000000">
                <a:alpha val="38000"/>
              </a:srgbClr>
            </a:outerShdw>
          </a:effectLst>
        </p:spPr>
      </p:cxnSp>
      <p:sp>
        <p:nvSpPr>
          <p:cNvPr id="16" name="圆角矩形 18"/>
          <p:cNvSpPr/>
          <p:nvPr/>
        </p:nvSpPr>
        <p:spPr>
          <a:xfrm>
            <a:off x="2923539" y="5304382"/>
            <a:ext cx="3886200" cy="498475"/>
          </a:xfrm>
          <a:prstGeom prst="roundRect">
            <a:avLst/>
          </a:prstGeom>
          <a:solidFill>
            <a:srgbClr val="C00000"/>
          </a:solidFill>
          <a:ln w="9525" cap="flat" cmpd="sng" algn="ctr">
            <a:solidFill>
              <a:srgbClr val="0085CA">
                <a:shade val="95000"/>
                <a:satMod val="105000"/>
              </a:srgbClr>
            </a:solidFill>
            <a:prstDash val="solid"/>
          </a:ln>
          <a:effectLst>
            <a:outerShdw blurRad="40000" dist="23000" dir="5400000" rotWithShape="0">
              <a:srgbClr val="000000">
                <a:alpha val="35000"/>
              </a:srgbClr>
            </a:outerShdw>
          </a:effectLst>
        </p:spPr>
        <p:txBody>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GB" altLang="zh-CN" b="0" i="0" u="none" strike="noStrike" kern="1200" cap="none" spc="0" normalizeH="0" baseline="0" noProof="0" dirty="0">
                <a:ln>
                  <a:noFill/>
                </a:ln>
                <a:solidFill>
                  <a:sysClr val="window" lastClr="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Poor </a:t>
            </a:r>
            <a:r>
              <a:rPr kumimoji="0" lang="en-US" altLang="en-GB" b="0" i="0" u="none" strike="noStrike" kern="120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rPr>
              <a:t>P</a:t>
            </a:r>
            <a:r>
              <a:rPr kumimoji="0" lang="en-GB" altLang="zh-CN" b="0" i="0" u="none" strike="noStrike" kern="1200" cap="none" spc="0" normalizeH="0" baseline="0" noProof="0" dirty="0" err="1">
                <a:ln>
                  <a:noFill/>
                </a:ln>
                <a:solidFill>
                  <a:sysClr val="window" lastClr="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ostoperative</a:t>
            </a:r>
            <a:r>
              <a:rPr kumimoji="0" lang="en-GB" altLang="zh-CN" b="0" i="0" u="none" strike="noStrike" kern="1200" cap="none" spc="0" normalizeH="0" baseline="0" noProof="0" dirty="0">
                <a:ln>
                  <a:noFill/>
                </a:ln>
                <a:solidFill>
                  <a:sysClr val="window" lastClr="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en-GB" b="0" i="0" u="none" strike="noStrike" kern="120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rPr>
              <a:t>W</a:t>
            </a:r>
            <a:r>
              <a:rPr kumimoji="0" lang="en-GB" altLang="zh-CN" b="0" i="0" u="none" strike="noStrike" kern="1200" cap="none" spc="0" normalizeH="0" baseline="0" noProof="0" dirty="0">
                <a:ln>
                  <a:noFill/>
                </a:ln>
                <a:solidFill>
                  <a:sysClr val="window" lastClr="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eight loss</a:t>
            </a:r>
            <a:endParaRPr kumimoji="0" lang="en-GB" altLang="zh-CN" b="0" i="0" u="none" strike="noStrike" kern="1200" cap="none" spc="0" normalizeH="0" baseline="0" noProof="0" dirty="0">
              <a:ln>
                <a:noFill/>
              </a:ln>
              <a:solidFill>
                <a:sysClr val="window" lastClr="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Body Image in Patients’ Mind (With Intervention)</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sp>
        <p:nvSpPr>
          <p:cNvPr id="5" name="圆角矩形 7"/>
          <p:cNvSpPr/>
          <p:nvPr/>
        </p:nvSpPr>
        <p:spPr>
          <a:xfrm>
            <a:off x="2347277" y="1312137"/>
            <a:ext cx="4060825" cy="932180"/>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zh-CN" altLang="en-US"/>
          </a:p>
        </p:txBody>
      </p:sp>
      <p:sp>
        <p:nvSpPr>
          <p:cNvPr id="6" name="文本占位符 4"/>
          <p:cNvSpPr>
            <a:spLocks noGrp="1"/>
          </p:cNvSpPr>
          <p:nvPr/>
        </p:nvSpPr>
        <p:spPr>
          <a:xfrm>
            <a:off x="8417643" y="1055143"/>
            <a:ext cx="1591545" cy="257175"/>
          </a:xfrm>
          <a:prstGeom prst="rect">
            <a:avLst/>
          </a:prstGeom>
        </p:spPr>
        <p:txBody>
          <a:bodyPr vert="horz" lIns="0" tIns="0" rIns="0" bIns="0" rtlCol="0">
            <a:noAutofit/>
          </a:bodyPr>
          <a:lstStyle>
            <a:lvl1pPr marL="0" indent="0" algn="r" defTabSz="457200" rtl="0" eaLnBrk="1" latinLnBrk="0" hangingPunct="1">
              <a:spcBef>
                <a:spcPct val="20000"/>
              </a:spcBef>
              <a:buClr>
                <a:srgbClr val="002548"/>
              </a:buClr>
              <a:buFont typeface="Arial" panose="020B0604020202020204"/>
              <a:buNone/>
              <a:defRPr sz="1200" kern="1200">
                <a:solidFill>
                  <a:srgbClr val="003E74"/>
                </a:solidFill>
                <a:latin typeface="Arial" panose="020B0604020202020204"/>
                <a:ea typeface="+mn-ea"/>
                <a:cs typeface="Arial" panose="020B0604020202020204"/>
              </a:defRPr>
            </a:lvl1pPr>
            <a:lvl2pPr marL="742950" indent="-285750" algn="l" defTabSz="457200" rtl="0" eaLnBrk="1" latinLnBrk="0" hangingPunct="1">
              <a:spcBef>
                <a:spcPct val="20000"/>
              </a:spcBef>
              <a:buClr>
                <a:srgbClr val="002548"/>
              </a:buClr>
              <a:buFont typeface="Arial" panose="020B0604020202020204"/>
              <a:buChar char="–"/>
              <a:defRPr sz="1800" kern="1200">
                <a:solidFill>
                  <a:schemeClr val="tx1"/>
                </a:solidFill>
                <a:latin typeface="Arial" panose="020B0604020202020204"/>
                <a:ea typeface="+mn-ea"/>
                <a:cs typeface="Arial" panose="020B0604020202020204"/>
              </a:defRPr>
            </a:lvl2pPr>
            <a:lvl3pPr marL="1143000" indent="-228600" algn="l" defTabSz="457200" rtl="0" eaLnBrk="1" latinLnBrk="0" hangingPunct="1">
              <a:spcBef>
                <a:spcPct val="20000"/>
              </a:spcBef>
              <a:buClr>
                <a:srgbClr val="002548"/>
              </a:buClr>
              <a:buFont typeface="Arial" panose="020B0604020202020204"/>
              <a:buChar char="•"/>
              <a:defRPr sz="1200" kern="1200">
                <a:solidFill>
                  <a:schemeClr val="tx1"/>
                </a:solidFill>
                <a:latin typeface="Arial" panose="020B0604020202020204"/>
                <a:ea typeface="+mn-ea"/>
                <a:cs typeface="Arial" panose="020B0604020202020204"/>
              </a:defRPr>
            </a:lvl3pPr>
            <a:lvl4pPr marL="1600200" indent="-228600" algn="l" defTabSz="457200" rtl="0" eaLnBrk="1" latinLnBrk="0" hangingPunct="1">
              <a:spcBef>
                <a:spcPct val="20000"/>
              </a:spcBef>
              <a:buClr>
                <a:srgbClr val="002548"/>
              </a:buClr>
              <a:buFont typeface="Arial" panose="020B0604020202020204"/>
              <a:buChar char="–"/>
              <a:defRPr sz="1200" kern="1200">
                <a:solidFill>
                  <a:schemeClr val="tx1"/>
                </a:solidFill>
                <a:latin typeface="Arial" panose="020B0604020202020204"/>
                <a:ea typeface="+mn-ea"/>
                <a:cs typeface="Arial" panose="020B0604020202020204"/>
              </a:defRPr>
            </a:lvl4pPr>
            <a:lvl5pPr marL="2057400" indent="-228600" algn="l" defTabSz="457200" rtl="0" eaLnBrk="1" latinLnBrk="0" hangingPunct="1">
              <a:spcBef>
                <a:spcPct val="20000"/>
              </a:spcBef>
              <a:buClr>
                <a:srgbClr val="002548"/>
              </a:buClr>
              <a:buFont typeface="Arial" panose="020B0604020202020204"/>
              <a:buChar char="»"/>
              <a:defRPr sz="1200" kern="1200">
                <a:solidFill>
                  <a:schemeClr val="tx1"/>
                </a:solidFill>
                <a:latin typeface="Arial" panose="020B0604020202020204"/>
                <a:ea typeface="+mn-ea"/>
                <a:cs typeface="Arial" panose="020B060402020202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endParaRPr lang="zh-CN" altLang="en-US"/>
          </a:p>
        </p:txBody>
      </p:sp>
      <p:sp>
        <p:nvSpPr>
          <p:cNvPr id="7" name="文本框 6"/>
          <p:cNvSpPr txBox="1"/>
          <p:nvPr/>
        </p:nvSpPr>
        <p:spPr>
          <a:xfrm>
            <a:off x="2544127" y="1429994"/>
            <a:ext cx="369316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dirty="0">
                <a:latin typeface="Times New Roman" panose="02020603050405020304" pitchFamily="18" charset="0"/>
                <a:cs typeface="Times New Roman" panose="02020603050405020304" pitchFamily="18" charset="0"/>
                <a:sym typeface="+mn-ea"/>
              </a:rPr>
              <a:t>After Bariatric Surgery, </a:t>
            </a:r>
            <a:r>
              <a:rPr lang="en-US" altLang="en-GB" dirty="0">
                <a:latin typeface="Times New Roman" panose="02020603050405020304" pitchFamily="18" charset="0"/>
                <a:cs typeface="Times New Roman" panose="02020603050405020304" pitchFamily="18" charset="0"/>
                <a:sym typeface="+mn-ea"/>
              </a:rPr>
              <a:t>Body Image </a:t>
            </a:r>
            <a:r>
              <a:rPr lang="en-GB" altLang="en-US" dirty="0">
                <a:latin typeface="Times New Roman" panose="02020603050405020304" pitchFamily="18" charset="0"/>
                <a:cs typeface="Times New Roman" panose="02020603050405020304" pitchFamily="18" charset="0"/>
                <a:sym typeface="+mn-ea"/>
              </a:rPr>
              <a:t>in</a:t>
            </a:r>
            <a:r>
              <a:rPr lang="en-US" altLang="en-GB" dirty="0">
                <a:latin typeface="Times New Roman" panose="02020603050405020304" pitchFamily="18" charset="0"/>
                <a:cs typeface="Times New Roman" panose="02020603050405020304" pitchFamily="18" charset="0"/>
                <a:sym typeface="+mn-ea"/>
              </a:rPr>
              <a:t> Patient</a:t>
            </a:r>
            <a:r>
              <a:rPr lang="en-GB" altLang="en-US" dirty="0">
                <a:latin typeface="Times New Roman" panose="02020603050405020304" pitchFamily="18" charset="0"/>
                <a:cs typeface="Times New Roman" panose="02020603050405020304" pitchFamily="18" charset="0"/>
                <a:sym typeface="+mn-ea"/>
              </a:rPr>
              <a:t>s’</a:t>
            </a:r>
            <a:r>
              <a:rPr lang="en-US" altLang="en-GB" dirty="0">
                <a:latin typeface="Times New Roman" panose="02020603050405020304" pitchFamily="18" charset="0"/>
                <a:cs typeface="Times New Roman" panose="02020603050405020304" pitchFamily="18" charset="0"/>
                <a:sym typeface="+mn-ea"/>
              </a:rPr>
              <a:t> </a:t>
            </a:r>
            <a:r>
              <a:rPr lang="en-GB" altLang="en-US" dirty="0">
                <a:latin typeface="Times New Roman" panose="02020603050405020304" pitchFamily="18" charset="0"/>
                <a:cs typeface="Times New Roman" panose="02020603050405020304" pitchFamily="18" charset="0"/>
                <a:sym typeface="+mn-ea"/>
              </a:rPr>
              <a:t>Mind</a:t>
            </a:r>
            <a:r>
              <a:rPr lang="en-GB" altLang="zh-CN" dirty="0">
                <a:latin typeface="Times New Roman" panose="02020603050405020304" pitchFamily="18" charset="0"/>
                <a:cs typeface="Times New Roman" panose="02020603050405020304" pitchFamily="18" charset="0"/>
                <a:sym typeface="+mn-ea"/>
              </a:rPr>
              <a:t> Does Not Change.</a:t>
            </a:r>
            <a:endParaRPr lang="en-GB" altLang="zh-CN" dirty="0">
              <a:latin typeface="Times New Roman" panose="02020603050405020304" pitchFamily="18" charset="0"/>
              <a:cs typeface="Times New Roman" panose="02020603050405020304" pitchFamily="18" charset="0"/>
            </a:endParaRPr>
          </a:p>
        </p:txBody>
      </p:sp>
      <p:cxnSp>
        <p:nvCxnSpPr>
          <p:cNvPr id="8" name="直接箭头连接符 7"/>
          <p:cNvCxnSpPr>
            <a:stCxn id="5" idx="2"/>
          </p:cNvCxnSpPr>
          <p:nvPr/>
        </p:nvCxnSpPr>
        <p:spPr>
          <a:xfrm>
            <a:off x="4378007" y="2244317"/>
            <a:ext cx="6350" cy="39116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9" name="圆角矩形 9"/>
          <p:cNvSpPr/>
          <p:nvPr/>
        </p:nvSpPr>
        <p:spPr>
          <a:xfrm>
            <a:off x="2182812" y="2635477"/>
            <a:ext cx="4527550" cy="498475"/>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dirty="0">
                <a:solidFill>
                  <a:schemeClr val="bg1"/>
                </a:solidFill>
                <a:latin typeface="Times New Roman" panose="02020603050405020304" pitchFamily="18" charset="0"/>
                <a:cs typeface="Times New Roman" panose="02020603050405020304" pitchFamily="18" charset="0"/>
              </a:rPr>
              <a:t>Show </a:t>
            </a:r>
            <a:r>
              <a:rPr lang="en-US" dirty="0">
                <a:solidFill>
                  <a:schemeClr val="bg1"/>
                </a:solidFill>
                <a:latin typeface="Times New Roman" panose="02020603050405020304" pitchFamily="18" charset="0"/>
                <a:cs typeface="Times New Roman" panose="02020603050405020304" pitchFamily="18" charset="0"/>
              </a:rPr>
              <a:t>P</a:t>
            </a:r>
            <a:r>
              <a:rPr dirty="0">
                <a:solidFill>
                  <a:schemeClr val="bg1"/>
                </a:solidFill>
                <a:latin typeface="Times New Roman" panose="02020603050405020304" pitchFamily="18" charset="0"/>
                <a:cs typeface="Times New Roman" panose="02020603050405020304" pitchFamily="18" charset="0"/>
              </a:rPr>
              <a:t>ostoperative </a:t>
            </a:r>
            <a:r>
              <a:rPr lang="en-US" dirty="0">
                <a:solidFill>
                  <a:schemeClr val="bg1"/>
                </a:solidFill>
                <a:latin typeface="Times New Roman" panose="02020603050405020304" pitchFamily="18" charset="0"/>
                <a:cs typeface="Times New Roman" panose="02020603050405020304" pitchFamily="18" charset="0"/>
              </a:rPr>
              <a:t>W</a:t>
            </a:r>
            <a:r>
              <a:rPr dirty="0">
                <a:solidFill>
                  <a:schemeClr val="bg1"/>
                </a:solidFill>
                <a:latin typeface="Times New Roman" panose="02020603050405020304" pitchFamily="18" charset="0"/>
                <a:cs typeface="Times New Roman" panose="02020603050405020304" pitchFamily="18" charset="0"/>
              </a:rPr>
              <a:t>eight </a:t>
            </a:r>
            <a:r>
              <a:rPr lang="en-US" dirty="0">
                <a:solidFill>
                  <a:schemeClr val="bg1"/>
                </a:solidFill>
                <a:latin typeface="Times New Roman" panose="02020603050405020304" pitchFamily="18" charset="0"/>
                <a:cs typeface="Times New Roman" panose="02020603050405020304" pitchFamily="18" charset="0"/>
              </a:rPr>
              <a:t>L</a:t>
            </a:r>
            <a:r>
              <a:rPr dirty="0">
                <a:solidFill>
                  <a:schemeClr val="bg1"/>
                </a:solidFill>
                <a:latin typeface="Times New Roman" panose="02020603050405020304" pitchFamily="18" charset="0"/>
                <a:cs typeface="Times New Roman" panose="02020603050405020304" pitchFamily="18" charset="0"/>
              </a:rPr>
              <a:t>oss </a:t>
            </a:r>
            <a:r>
              <a:rPr lang="en-US" dirty="0">
                <a:solidFill>
                  <a:schemeClr val="bg1"/>
                </a:solidFill>
                <a:latin typeface="Times New Roman" panose="02020603050405020304" pitchFamily="18" charset="0"/>
                <a:cs typeface="Times New Roman" panose="02020603050405020304" pitchFamily="18" charset="0"/>
              </a:rPr>
              <a:t>P</a:t>
            </a:r>
            <a:r>
              <a:rPr dirty="0">
                <a:solidFill>
                  <a:schemeClr val="bg1"/>
                </a:solidFill>
                <a:latin typeface="Times New Roman" panose="02020603050405020304" pitchFamily="18" charset="0"/>
                <a:cs typeface="Times New Roman" panose="02020603050405020304" pitchFamily="18" charset="0"/>
              </a:rPr>
              <a:t>ortraits</a:t>
            </a:r>
            <a:endParaRPr dirty="0">
              <a:solidFill>
                <a:schemeClr val="bg1"/>
              </a:solidFill>
              <a:latin typeface="Times New Roman" panose="02020603050405020304" pitchFamily="18" charset="0"/>
              <a:cs typeface="Times New Roman" panose="02020603050405020304" pitchFamily="18" charset="0"/>
            </a:endParaRPr>
          </a:p>
        </p:txBody>
      </p:sp>
      <p:cxnSp>
        <p:nvCxnSpPr>
          <p:cNvPr id="10" name="直接箭头连接符 9"/>
          <p:cNvCxnSpPr/>
          <p:nvPr/>
        </p:nvCxnSpPr>
        <p:spPr>
          <a:xfrm>
            <a:off x="4384357" y="3133952"/>
            <a:ext cx="6350" cy="39116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11" name="圆角矩形 13"/>
          <p:cNvSpPr/>
          <p:nvPr/>
        </p:nvSpPr>
        <p:spPr>
          <a:xfrm>
            <a:off x="3006407" y="3525112"/>
            <a:ext cx="2750185" cy="498475"/>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en-GB" dirty="0">
                <a:solidFill>
                  <a:schemeClr val="bg1"/>
                </a:solidFill>
                <a:latin typeface="Times New Roman" panose="02020603050405020304" pitchFamily="18" charset="0"/>
                <a:cs typeface="Times New Roman" panose="02020603050405020304" pitchFamily="18" charset="0"/>
              </a:rPr>
              <a:t>Positive Body Image</a:t>
            </a:r>
            <a:endParaRPr lang="en-US" altLang="en-GB" dirty="0">
              <a:solidFill>
                <a:schemeClr val="bg1"/>
              </a:solidFill>
              <a:latin typeface="Times New Roman" panose="02020603050405020304" pitchFamily="18" charset="0"/>
              <a:cs typeface="Times New Roman" panose="02020603050405020304" pitchFamily="18" charset="0"/>
            </a:endParaRPr>
          </a:p>
        </p:txBody>
      </p:sp>
      <p:sp>
        <p:nvSpPr>
          <p:cNvPr id="12" name="圆角矩形 14"/>
          <p:cNvSpPr/>
          <p:nvPr/>
        </p:nvSpPr>
        <p:spPr>
          <a:xfrm>
            <a:off x="3005772" y="4414747"/>
            <a:ext cx="3886200" cy="498475"/>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altLang="zh-CN" dirty="0">
                <a:solidFill>
                  <a:schemeClr val="bg1"/>
                </a:solidFill>
                <a:latin typeface="Times New Roman" panose="02020603050405020304" pitchFamily="18" charset="0"/>
                <a:cs typeface="Times New Roman" panose="02020603050405020304" pitchFamily="18" charset="0"/>
              </a:rPr>
              <a:t>Regular Eating with Confidence</a:t>
            </a:r>
            <a:endParaRPr lang="en-GB" altLang="zh-CN" dirty="0">
              <a:solidFill>
                <a:schemeClr val="bg1"/>
              </a:solidFill>
              <a:latin typeface="Times New Roman" panose="02020603050405020304" pitchFamily="18" charset="0"/>
              <a:cs typeface="Times New Roman" panose="02020603050405020304" pitchFamily="18" charset="0"/>
            </a:endParaRPr>
          </a:p>
        </p:txBody>
      </p:sp>
      <p:cxnSp>
        <p:nvCxnSpPr>
          <p:cNvPr id="13" name="直接箭头连接符 12"/>
          <p:cNvCxnSpPr/>
          <p:nvPr/>
        </p:nvCxnSpPr>
        <p:spPr>
          <a:xfrm>
            <a:off x="4371657" y="4023587"/>
            <a:ext cx="6350" cy="39116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14" name="直接箭头连接符 13"/>
          <p:cNvCxnSpPr/>
          <p:nvPr/>
        </p:nvCxnSpPr>
        <p:spPr>
          <a:xfrm>
            <a:off x="4365307" y="4913222"/>
            <a:ext cx="6350" cy="39116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15" name="圆角矩形 18"/>
          <p:cNvSpPr/>
          <p:nvPr/>
        </p:nvSpPr>
        <p:spPr>
          <a:xfrm>
            <a:off x="3005772" y="5304382"/>
            <a:ext cx="3886200" cy="498475"/>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en-GB" dirty="0">
                <a:solidFill>
                  <a:schemeClr val="bg1"/>
                </a:solidFill>
                <a:latin typeface="Times New Roman" panose="02020603050405020304" pitchFamily="18" charset="0"/>
                <a:cs typeface="Times New Roman" panose="02020603050405020304" pitchFamily="18" charset="0"/>
              </a:rPr>
              <a:t>Good</a:t>
            </a:r>
            <a:r>
              <a:rPr lang="en-GB" altLang="zh-CN" dirty="0">
                <a:solidFill>
                  <a:schemeClr val="bg1"/>
                </a:solidFill>
                <a:latin typeface="Times New Roman" panose="02020603050405020304" pitchFamily="18" charset="0"/>
                <a:cs typeface="Times New Roman" panose="02020603050405020304" pitchFamily="18" charset="0"/>
              </a:rPr>
              <a:t> </a:t>
            </a:r>
            <a:r>
              <a:rPr lang="en-US" altLang="en-GB" dirty="0">
                <a:solidFill>
                  <a:schemeClr val="bg1"/>
                </a:solidFill>
                <a:latin typeface="Times New Roman" panose="02020603050405020304" pitchFamily="18" charset="0"/>
                <a:cs typeface="Times New Roman" panose="02020603050405020304" pitchFamily="18" charset="0"/>
              </a:rPr>
              <a:t>P</a:t>
            </a:r>
            <a:r>
              <a:rPr lang="en-GB" altLang="zh-CN" dirty="0" err="1">
                <a:solidFill>
                  <a:schemeClr val="bg1"/>
                </a:solidFill>
                <a:latin typeface="Times New Roman" panose="02020603050405020304" pitchFamily="18" charset="0"/>
                <a:cs typeface="Times New Roman" panose="02020603050405020304" pitchFamily="18" charset="0"/>
              </a:rPr>
              <a:t>ostoperative</a:t>
            </a:r>
            <a:r>
              <a:rPr lang="en-GB" altLang="zh-CN" dirty="0">
                <a:solidFill>
                  <a:schemeClr val="bg1"/>
                </a:solidFill>
                <a:latin typeface="Times New Roman" panose="02020603050405020304" pitchFamily="18" charset="0"/>
                <a:cs typeface="Times New Roman" panose="02020603050405020304" pitchFamily="18" charset="0"/>
              </a:rPr>
              <a:t> </a:t>
            </a:r>
            <a:r>
              <a:rPr lang="en-US" altLang="en-GB" dirty="0">
                <a:solidFill>
                  <a:schemeClr val="bg1"/>
                </a:solidFill>
                <a:latin typeface="Times New Roman" panose="02020603050405020304" pitchFamily="18" charset="0"/>
                <a:cs typeface="Times New Roman" panose="02020603050405020304" pitchFamily="18" charset="0"/>
              </a:rPr>
              <a:t>W</a:t>
            </a:r>
            <a:r>
              <a:rPr lang="en-GB" altLang="zh-CN" dirty="0">
                <a:solidFill>
                  <a:schemeClr val="bg1"/>
                </a:solidFill>
                <a:latin typeface="Times New Roman" panose="02020603050405020304" pitchFamily="18" charset="0"/>
                <a:cs typeface="Times New Roman" panose="02020603050405020304" pitchFamily="18" charset="0"/>
              </a:rPr>
              <a:t>eight </a:t>
            </a:r>
            <a:r>
              <a:rPr lang="en-US" altLang="en-GB" dirty="0">
                <a:solidFill>
                  <a:schemeClr val="bg1"/>
                </a:solidFill>
                <a:latin typeface="Times New Roman" panose="02020603050405020304" pitchFamily="18" charset="0"/>
                <a:cs typeface="Times New Roman" panose="02020603050405020304" pitchFamily="18" charset="0"/>
              </a:rPr>
              <a:t>L</a:t>
            </a:r>
            <a:r>
              <a:rPr lang="en-GB" altLang="zh-CN" dirty="0" err="1">
                <a:solidFill>
                  <a:schemeClr val="bg1"/>
                </a:solidFill>
                <a:latin typeface="Times New Roman" panose="02020603050405020304" pitchFamily="18" charset="0"/>
                <a:cs typeface="Times New Roman" panose="02020603050405020304" pitchFamily="18" charset="0"/>
              </a:rPr>
              <a:t>oss</a:t>
            </a:r>
            <a:endParaRPr lang="en-GB" altLang="zh-CN" dirty="0">
              <a:solidFill>
                <a:schemeClr val="bg1"/>
              </a:solidFill>
              <a:latin typeface="Times New Roman" panose="02020603050405020304" pitchFamily="18" charset="0"/>
              <a:cs typeface="Times New Roman" panose="02020603050405020304" pitchFamily="18" charset="0"/>
            </a:endParaRPr>
          </a:p>
        </p:txBody>
      </p:sp>
      <p:pic>
        <p:nvPicPr>
          <p:cNvPr id="16" name="图片 15" descr="下载"/>
          <p:cNvPicPr>
            <a:picLocks noChangeAspect="1"/>
          </p:cNvPicPr>
          <p:nvPr/>
        </p:nvPicPr>
        <p:blipFill>
          <a:blip r:embed="rId1"/>
          <a:stretch>
            <a:fillRect/>
          </a:stretch>
        </p:blipFill>
        <p:spPr>
          <a:xfrm>
            <a:off x="7329803" y="1709329"/>
            <a:ext cx="3025017" cy="19855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Showcase?</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sp>
        <p:nvSpPr>
          <p:cNvPr id="5" name="文本框 6"/>
          <p:cNvSpPr txBox="1"/>
          <p:nvPr/>
        </p:nvSpPr>
        <p:spPr>
          <a:xfrm>
            <a:off x="2834342" y="1224900"/>
            <a:ext cx="1653682"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800" b="1" dirty="0">
                <a:solidFill>
                  <a:srgbClr val="FF0000"/>
                </a:solidFill>
              </a:rPr>
              <a:t>Image</a:t>
            </a:r>
            <a:endParaRPr lang="en-US" altLang="zh-CN" sz="2800" b="1" dirty="0">
              <a:solidFill>
                <a:srgbClr val="FF0000"/>
              </a:solidFill>
            </a:endParaRPr>
          </a:p>
        </p:txBody>
      </p:sp>
      <p:sp>
        <p:nvSpPr>
          <p:cNvPr id="6" name="文本框 7"/>
          <p:cNvSpPr txBox="1"/>
          <p:nvPr/>
        </p:nvSpPr>
        <p:spPr>
          <a:xfrm>
            <a:off x="5272107" y="1274338"/>
            <a:ext cx="2353310"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800" b="1" dirty="0"/>
              <a:t>VS</a:t>
            </a:r>
            <a:endParaRPr lang="en-US" altLang="zh-CN" sz="2800" b="1" dirty="0"/>
          </a:p>
        </p:txBody>
      </p:sp>
      <p:sp>
        <p:nvSpPr>
          <p:cNvPr id="7" name="文本框 8"/>
          <p:cNvSpPr txBox="1"/>
          <p:nvPr/>
        </p:nvSpPr>
        <p:spPr>
          <a:xfrm>
            <a:off x="6832858" y="1274338"/>
            <a:ext cx="3554887"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800" b="1" dirty="0">
                <a:solidFill>
                  <a:srgbClr val="00B050"/>
                </a:solidFill>
              </a:rPr>
              <a:t>Virtual Reality(VR)</a:t>
            </a:r>
            <a:endParaRPr lang="en-US" altLang="zh-CN" sz="2800" b="1" dirty="0">
              <a:solidFill>
                <a:srgbClr val="00B050"/>
              </a:solidFill>
            </a:endParaRPr>
          </a:p>
        </p:txBody>
      </p:sp>
      <p:sp>
        <p:nvSpPr>
          <p:cNvPr id="8" name="文本框 9"/>
          <p:cNvSpPr txBox="1"/>
          <p:nvPr/>
        </p:nvSpPr>
        <p:spPr>
          <a:xfrm>
            <a:off x="1860413" y="1987139"/>
            <a:ext cx="3601539" cy="954107"/>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800" dirty="0">
                <a:solidFill>
                  <a:srgbClr val="FF0000"/>
                </a:solidFill>
                <a:latin typeface="微软雅黑" panose="020B0503020204020204" charset="-122"/>
                <a:ea typeface="微软雅黑" panose="020B0503020204020204" charset="-122"/>
              </a:rPr>
              <a:t>Lack of Immersion</a:t>
            </a:r>
            <a:endParaRPr lang="zh-CN" altLang="en-US" sz="2800" dirty="0">
              <a:solidFill>
                <a:srgbClr val="FF0000"/>
              </a:solidFill>
              <a:latin typeface="微软雅黑" panose="020B0503020204020204" charset="-122"/>
              <a:ea typeface="微软雅黑" panose="020B0503020204020204" charset="-122"/>
            </a:endParaRPr>
          </a:p>
          <a:p>
            <a:r>
              <a:rPr lang="zh-CN" altLang="en-US" sz="2800" dirty="0">
                <a:solidFill>
                  <a:srgbClr val="FF0000"/>
                </a:solidFill>
                <a:latin typeface="微软雅黑" panose="020B0503020204020204" charset="-122"/>
                <a:ea typeface="微软雅黑" panose="020B0503020204020204" charset="-122"/>
              </a:rPr>
              <a:t>Limited Perspective</a:t>
            </a:r>
            <a:endParaRPr lang="zh-CN" altLang="en-US" sz="2800" dirty="0">
              <a:solidFill>
                <a:srgbClr val="FF0000"/>
              </a:solidFill>
              <a:latin typeface="微软雅黑" panose="020B0503020204020204" charset="-122"/>
              <a:ea typeface="微软雅黑" panose="020B0503020204020204" charset="-122"/>
            </a:endParaRPr>
          </a:p>
        </p:txBody>
      </p:sp>
      <p:sp>
        <p:nvSpPr>
          <p:cNvPr id="9" name="文本框 10"/>
          <p:cNvSpPr txBox="1"/>
          <p:nvPr/>
        </p:nvSpPr>
        <p:spPr>
          <a:xfrm>
            <a:off x="6428629" y="1967257"/>
            <a:ext cx="4363344" cy="954107"/>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800" dirty="0">
                <a:solidFill>
                  <a:srgbClr val="00B050"/>
                </a:solidFill>
                <a:latin typeface="微软雅黑" panose="020B0503020204020204" charset="-122"/>
                <a:ea typeface="微软雅黑" panose="020B0503020204020204" charset="-122"/>
              </a:rPr>
              <a:t>Enhanced Realism</a:t>
            </a:r>
            <a:endParaRPr lang="zh-CN" altLang="en-US" sz="2800" dirty="0">
              <a:solidFill>
                <a:srgbClr val="00B050"/>
              </a:solidFill>
              <a:latin typeface="微软雅黑" panose="020B0503020204020204" charset="-122"/>
              <a:ea typeface="微软雅黑" panose="020B0503020204020204" charset="-122"/>
            </a:endParaRPr>
          </a:p>
          <a:p>
            <a:pPr algn="ctr"/>
            <a:r>
              <a:rPr lang="zh-CN" altLang="en-US" sz="2800" dirty="0">
                <a:solidFill>
                  <a:srgbClr val="00B050"/>
                </a:solidFill>
                <a:latin typeface="微软雅黑" panose="020B0503020204020204" charset="-122"/>
                <a:ea typeface="微软雅黑" panose="020B0503020204020204" charset="-122"/>
              </a:rPr>
              <a:t>Immersive Experience</a:t>
            </a:r>
            <a:endParaRPr lang="zh-CN" altLang="en-US" sz="2800" dirty="0">
              <a:solidFill>
                <a:srgbClr val="00B050"/>
              </a:solidFill>
              <a:latin typeface="微软雅黑" panose="020B0503020204020204" charset="-122"/>
              <a:ea typeface="微软雅黑" panose="020B0503020204020204" charset="-122"/>
            </a:endParaRPr>
          </a:p>
        </p:txBody>
      </p:sp>
      <p:pic>
        <p:nvPicPr>
          <p:cNvPr id="10" name="图片 9" descr="OIP (2)"/>
          <p:cNvPicPr>
            <a:picLocks noChangeAspect="1"/>
          </p:cNvPicPr>
          <p:nvPr/>
        </p:nvPicPr>
        <p:blipFill>
          <a:blip r:embed="rId1"/>
          <a:stretch>
            <a:fillRect/>
          </a:stretch>
        </p:blipFill>
        <p:spPr>
          <a:xfrm>
            <a:off x="1997371" y="3180265"/>
            <a:ext cx="2839693" cy="2267878"/>
          </a:xfrm>
          <a:prstGeom prst="rect">
            <a:avLst/>
          </a:prstGeom>
        </p:spPr>
      </p:pic>
      <p:pic>
        <p:nvPicPr>
          <p:cNvPr id="11" name="图片 10" descr="virtual-reality-obesity-therapy-mauro-fermarielloscience-photo-library"/>
          <p:cNvPicPr>
            <a:picLocks noChangeAspect="1"/>
          </p:cNvPicPr>
          <p:nvPr/>
        </p:nvPicPr>
        <p:blipFill>
          <a:blip r:embed="rId2"/>
          <a:stretch>
            <a:fillRect/>
          </a:stretch>
        </p:blipFill>
        <p:spPr>
          <a:xfrm>
            <a:off x="7846707" y="3180265"/>
            <a:ext cx="1527187" cy="2267877"/>
          </a:xfrm>
          <a:prstGeom prst="rect">
            <a:avLst/>
          </a:prstGeom>
        </p:spPr>
      </p:pic>
      <p:sp>
        <p:nvSpPr>
          <p:cNvPr id="12" name="文本框 1"/>
          <p:cNvSpPr txBox="1"/>
          <p:nvPr/>
        </p:nvSpPr>
        <p:spPr>
          <a:xfrm>
            <a:off x="2260926" y="5675242"/>
            <a:ext cx="8409533" cy="707886"/>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000" i="1" dirty="0"/>
              <a:t>“</a:t>
            </a:r>
            <a:r>
              <a:rPr lang="zh-CN" altLang="en-US" sz="2000" i="1" dirty="0"/>
              <a:t>3D reconstruction and VR is both a feasible and acceptable </a:t>
            </a:r>
            <a:endParaRPr lang="zh-CN" altLang="en-US" sz="2000" i="1" dirty="0"/>
          </a:p>
          <a:p>
            <a:r>
              <a:rPr lang="zh-CN" altLang="en-US" sz="2000" i="1" dirty="0"/>
              <a:t>method of addressing body image in bariatric surgery</a:t>
            </a:r>
            <a:r>
              <a:rPr lang="en-US" altLang="zh-CN" sz="2000" i="1" dirty="0"/>
              <a:t>” </a:t>
            </a:r>
            <a:r>
              <a:rPr lang="zh-CN" altLang="en-US" sz="2000" i="1" dirty="0"/>
              <a:t>（</a:t>
            </a:r>
            <a:r>
              <a:rPr lang="en-US" altLang="zh-CN" sz="2000" i="1" dirty="0"/>
              <a:t>Nazrin</a:t>
            </a:r>
            <a:r>
              <a:rPr lang="zh-CN" altLang="en-US" sz="2000" i="1" dirty="0"/>
              <a:t>，</a:t>
            </a:r>
            <a:r>
              <a:rPr lang="en-US" altLang="zh-CN" sz="2000" i="1" dirty="0"/>
              <a:t>2022</a:t>
            </a:r>
            <a:r>
              <a:rPr lang="zh-CN" altLang="en-US" sz="2000" i="1" dirty="0"/>
              <a:t>）</a:t>
            </a:r>
            <a:endParaRPr lang="zh-CN" altLang="en-US" sz="2000" i="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Aims &amp; Objectives</a:t>
            </a:r>
            <a:endParaRPr lang="zh-CN" altLang="en-US" dirty="0"/>
          </a:p>
        </p:txBody>
      </p:sp>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sp>
        <p:nvSpPr>
          <p:cNvPr id="6" name="文本框 5"/>
          <p:cNvSpPr txBox="1"/>
          <p:nvPr/>
        </p:nvSpPr>
        <p:spPr>
          <a:xfrm>
            <a:off x="987490" y="1332361"/>
            <a:ext cx="10217020" cy="3108543"/>
          </a:xfrm>
          <a:prstGeom prst="rect">
            <a:avLst/>
          </a:prstGeom>
          <a:noFill/>
        </p:spPr>
        <p:txBody>
          <a:bodyPr wrap="square">
            <a:spAutoFit/>
          </a:bodyPr>
          <a:lstStyle/>
          <a:p>
            <a:r>
              <a:rPr lang="en-US" altLang="zh-CN" sz="2800" dirty="0">
                <a:solidFill>
                  <a:schemeClr val="tx2"/>
                </a:solidFill>
                <a:latin typeface="Times New Roman" panose="02020603050405020304" pitchFamily="18" charset="0"/>
                <a:cs typeface="Times New Roman" panose="02020603050405020304" pitchFamily="18" charset="0"/>
              </a:rPr>
              <a:t>1. Use existing technology platforms to capture in 3D the shape of participants to create patient-specific avatars.</a:t>
            </a:r>
            <a:endParaRPr lang="en-US" altLang="zh-CN" sz="2800" dirty="0">
              <a:solidFill>
                <a:schemeClr val="tx2"/>
              </a:solidFill>
              <a:latin typeface="Times New Roman" panose="02020603050405020304" pitchFamily="18" charset="0"/>
              <a:cs typeface="Times New Roman" panose="02020603050405020304" pitchFamily="18" charset="0"/>
            </a:endParaRPr>
          </a:p>
          <a:p>
            <a:endParaRPr lang="en-US" altLang="zh-CN" sz="2800" dirty="0">
              <a:solidFill>
                <a:schemeClr val="tx2"/>
              </a:solidFill>
              <a:latin typeface="Times New Roman" panose="02020603050405020304" pitchFamily="18" charset="0"/>
              <a:cs typeface="Times New Roman" panose="02020603050405020304" pitchFamily="18" charset="0"/>
            </a:endParaRPr>
          </a:p>
          <a:p>
            <a:r>
              <a:rPr lang="en-US" altLang="zh-CN" sz="2800" dirty="0">
                <a:solidFill>
                  <a:schemeClr val="tx2"/>
                </a:solidFill>
                <a:latin typeface="Times New Roman" panose="02020603050405020304" pitchFamily="18" charset="0"/>
                <a:cs typeface="Times New Roman" panose="02020603050405020304" pitchFamily="18" charset="0"/>
              </a:rPr>
              <a:t>2. Use 3D design software combined with 3D scanning avatars to simulate what patients would look like after bariatric surgery.</a:t>
            </a:r>
            <a:endParaRPr lang="en-US" altLang="zh-CN" sz="2800" dirty="0">
              <a:solidFill>
                <a:schemeClr val="tx2"/>
              </a:solidFill>
              <a:latin typeface="Times New Roman" panose="02020603050405020304" pitchFamily="18" charset="0"/>
              <a:cs typeface="Times New Roman" panose="02020603050405020304" pitchFamily="18" charset="0"/>
            </a:endParaRPr>
          </a:p>
          <a:p>
            <a:endParaRPr lang="en-US" altLang="zh-CN" sz="2800" dirty="0">
              <a:solidFill>
                <a:schemeClr val="tx2"/>
              </a:solidFill>
              <a:latin typeface="Times New Roman" panose="02020603050405020304" pitchFamily="18" charset="0"/>
              <a:cs typeface="Times New Roman" panose="02020603050405020304" pitchFamily="18" charset="0"/>
            </a:endParaRPr>
          </a:p>
          <a:p>
            <a:r>
              <a:rPr lang="en-US" altLang="zh-CN" sz="2800" dirty="0">
                <a:solidFill>
                  <a:schemeClr val="tx2"/>
                </a:solidFill>
                <a:latin typeface="Times New Roman" panose="02020603050405020304" pitchFamily="18" charset="0"/>
                <a:cs typeface="Times New Roman" panose="02020603050405020304" pitchFamily="18" charset="0"/>
              </a:rPr>
              <a:t>3. </a:t>
            </a:r>
            <a:r>
              <a:rPr lang="en-US" altLang="zh-CN" sz="2800" dirty="0" err="1">
                <a:solidFill>
                  <a:schemeClr val="tx2"/>
                </a:solidFill>
                <a:latin typeface="Times New Roman" panose="02020603050405020304" pitchFamily="18" charset="0"/>
                <a:cs typeface="Times New Roman" panose="02020603050405020304" pitchFamily="18" charset="0"/>
              </a:rPr>
              <a:t>Visualise</a:t>
            </a:r>
            <a:r>
              <a:rPr lang="en-US" altLang="zh-CN" sz="2800" dirty="0">
                <a:solidFill>
                  <a:schemeClr val="tx2"/>
                </a:solidFill>
                <a:latin typeface="Times New Roman" panose="02020603050405020304" pitchFamily="18" charset="0"/>
                <a:cs typeface="Times New Roman" panose="02020603050405020304" pitchFamily="18" charset="0"/>
              </a:rPr>
              <a:t> in multi-view in Unity Engine.</a:t>
            </a:r>
            <a:endParaRPr lang="en-US" altLang="zh-CN" sz="2800" dirty="0">
              <a:solidFill>
                <a:schemeClr val="tx2"/>
              </a:solidFill>
              <a:latin typeface="Times New Roman" panose="02020603050405020304" pitchFamily="18" charset="0"/>
              <a:cs typeface="Times New Roman" panose="02020603050405020304" pitchFamily="18" charset="0"/>
            </a:endParaRPr>
          </a:p>
        </p:txBody>
      </p:sp>
      <p:sp>
        <p:nvSpPr>
          <p:cNvPr id="14" name="矩形: 圆角 13"/>
          <p:cNvSpPr/>
          <p:nvPr/>
        </p:nvSpPr>
        <p:spPr>
          <a:xfrm>
            <a:off x="1893203" y="4914786"/>
            <a:ext cx="1838632" cy="94389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latin typeface="Times New Roman" panose="02020603050405020304" pitchFamily="18" charset="0"/>
                <a:cs typeface="Times New Roman" panose="02020603050405020304" pitchFamily="18" charset="0"/>
              </a:rPr>
              <a:t>3D Scan</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矩形: 圆角 14"/>
          <p:cNvSpPr/>
          <p:nvPr/>
        </p:nvSpPr>
        <p:spPr>
          <a:xfrm>
            <a:off x="4784798" y="4914786"/>
            <a:ext cx="1838632" cy="94389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3D Reconstruction</a:t>
            </a:r>
            <a:endParaRPr lang="zh-CN" altLang="en-US" dirty="0">
              <a:solidFill>
                <a:schemeClr val="tx1"/>
              </a:solidFill>
            </a:endParaRPr>
          </a:p>
        </p:txBody>
      </p:sp>
      <p:sp>
        <p:nvSpPr>
          <p:cNvPr id="16" name="矩形: 圆角 15"/>
          <p:cNvSpPr/>
          <p:nvPr/>
        </p:nvSpPr>
        <p:spPr>
          <a:xfrm>
            <a:off x="7676393" y="4914786"/>
            <a:ext cx="1838632" cy="943896"/>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VR Application</a:t>
            </a:r>
            <a:endParaRPr lang="zh-CN" altLang="en-US" dirty="0">
              <a:solidFill>
                <a:schemeClr val="tx1"/>
              </a:solidFill>
            </a:endParaRPr>
          </a:p>
        </p:txBody>
      </p:sp>
      <p:cxnSp>
        <p:nvCxnSpPr>
          <p:cNvPr id="17" name="直接箭头连接符 16"/>
          <p:cNvCxnSpPr>
            <a:stCxn id="14" idx="3"/>
            <a:endCxn id="15" idx="1"/>
          </p:cNvCxnSpPr>
          <p:nvPr/>
        </p:nvCxnSpPr>
        <p:spPr>
          <a:xfrm>
            <a:off x="3731835" y="5386734"/>
            <a:ext cx="1052963" cy="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a:off x="6623430" y="5386734"/>
            <a:ext cx="1052963" cy="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sp>
        <p:nvSpPr>
          <p:cNvPr id="5" name="文本框 7"/>
          <p:cNvSpPr txBox="1"/>
          <p:nvPr/>
        </p:nvSpPr>
        <p:spPr>
          <a:xfrm>
            <a:off x="917510" y="1094208"/>
            <a:ext cx="10356980" cy="83099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dirty="0">
                <a:latin typeface="Times New Roman" panose="02020603050405020304" pitchFamily="18" charset="0"/>
                <a:cs typeface="Times New Roman" panose="02020603050405020304" pitchFamily="18" charset="0"/>
              </a:rPr>
              <a:t>3D </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canning </a:t>
            </a:r>
            <a:r>
              <a:rPr lang="en-US" altLang="zh-CN" sz="2400"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evice</a:t>
            </a:r>
            <a:r>
              <a:rPr lang="en-US" altLang="zh-CN" sz="2400" dirty="0">
                <a:latin typeface="Times New Roman" panose="02020603050405020304" pitchFamily="18" charset="0"/>
                <a:cs typeface="Times New Roman" panose="02020603050405020304" pitchFamily="18" charset="0"/>
              </a:rPr>
              <a:t>: </a:t>
            </a:r>
            <a:r>
              <a:rPr lang="it-IT" altLang="zh-CN" sz="2400" dirty="0">
                <a:solidFill>
                  <a:schemeClr val="tx2"/>
                </a:solidFill>
                <a:latin typeface="Times New Roman" panose="02020603050405020304" pitchFamily="18" charset="0"/>
                <a:cs typeface="Times New Roman" panose="02020603050405020304" pitchFamily="18" charset="0"/>
              </a:rPr>
              <a:t>iPad Pro (3rd Generation) (Apple Inc, California, USA)</a:t>
            </a:r>
            <a:endParaRPr lang="it-IT" altLang="zh-CN" sz="2400" dirty="0">
              <a:solidFill>
                <a:schemeClr val="tx2"/>
              </a:solidFill>
              <a:latin typeface="Times New Roman" panose="02020603050405020304" pitchFamily="18" charset="0"/>
              <a:cs typeface="Times New Roman" panose="02020603050405020304" pitchFamily="18" charset="0"/>
            </a:endParaRPr>
          </a:p>
          <a:p>
            <a:r>
              <a:rPr lang="it-IT" altLang="zh-CN" sz="2400" dirty="0">
                <a:latin typeface="Times New Roman" panose="02020603050405020304" pitchFamily="18" charset="0"/>
                <a:cs typeface="Times New Roman" panose="02020603050405020304" pitchFamily="18" charset="0"/>
              </a:rPr>
              <a:t>3D S</a:t>
            </a:r>
            <a:r>
              <a:rPr lang="en-US" altLang="zh-CN" sz="2400" dirty="0">
                <a:latin typeface="Times New Roman" panose="02020603050405020304" pitchFamily="18" charset="0"/>
                <a:cs typeface="Times New Roman" panose="02020603050405020304" pitchFamily="18" charset="0"/>
              </a:rPr>
              <a:t>canning Application</a:t>
            </a:r>
            <a:r>
              <a:rPr lang="en-GB"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GB" altLang="zh-CN" sz="2400" dirty="0">
                <a:latin typeface="Times New Roman" panose="02020603050405020304" pitchFamily="18" charset="0"/>
                <a:cs typeface="Times New Roman" panose="02020603050405020304" pitchFamily="18" charset="0"/>
              </a:rPr>
              <a:t>“</a:t>
            </a:r>
            <a:r>
              <a:rPr lang="en-GB" altLang="zh-CN" sz="2400" dirty="0" err="1">
                <a:latin typeface="Times New Roman" panose="02020603050405020304" pitchFamily="18" charset="0"/>
                <a:cs typeface="Times New Roman" panose="02020603050405020304" pitchFamily="18" charset="0"/>
              </a:rPr>
              <a:t>Polycam</a:t>
            </a:r>
            <a:r>
              <a:rPr lang="en-GB"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r>
              <a:rPr lang="en-GB" altLang="zh-CN" sz="2400" dirty="0">
                <a:latin typeface="Times New Roman" panose="02020603050405020304" pitchFamily="18" charset="0"/>
                <a:cs typeface="Times New Roman" panose="02020603050405020304" pitchFamily="18" charset="0"/>
              </a:rPr>
              <a:t>3D Scanner APP” &amp; </a:t>
            </a:r>
            <a:r>
              <a:rPr lang="en-GB" altLang="zh-CN" sz="2400" dirty="0">
                <a:solidFill>
                  <a:srgbClr val="0070C0"/>
                </a:solidFill>
                <a:latin typeface="Times New Roman" panose="02020603050405020304" pitchFamily="18" charset="0"/>
                <a:cs typeface="Times New Roman" panose="02020603050405020304" pitchFamily="18" charset="0"/>
              </a:rPr>
              <a:t>“</a:t>
            </a:r>
            <a:r>
              <a:rPr lang="en-GB" altLang="zh-CN" sz="2400" dirty="0" err="1">
                <a:solidFill>
                  <a:srgbClr val="0070C0"/>
                </a:solidFill>
                <a:latin typeface="Times New Roman" panose="02020603050405020304" pitchFamily="18" charset="0"/>
                <a:cs typeface="Times New Roman" panose="02020603050405020304" pitchFamily="18" charset="0"/>
              </a:rPr>
              <a:t>Scaniverse</a:t>
            </a:r>
            <a:r>
              <a:rPr lang="en-GB"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a:t>
            </a:r>
            <a:r>
              <a:rPr lang="en-GB" altLang="zh-CN" sz="2400" dirty="0">
                <a:solidFill>
                  <a:srgbClr val="0070C0"/>
                </a:solidFill>
                <a:latin typeface="Times New Roman" panose="02020603050405020304" pitchFamily="18" charset="0"/>
                <a:cs typeface="Times New Roman" panose="02020603050405020304" pitchFamily="18" charset="0"/>
              </a:rPr>
              <a:t>)</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pic>
        <p:nvPicPr>
          <p:cNvPr id="6" name="图片 5" descr="穿着制服的男人&#10;&#10;描述已自动生成"/>
          <p:cNvPicPr>
            <a:picLocks noChangeAspect="1"/>
          </p:cNvPicPr>
          <p:nvPr/>
        </p:nvPicPr>
        <p:blipFill>
          <a:blip r:embed="rId1"/>
          <a:stretch>
            <a:fillRect/>
          </a:stretch>
        </p:blipFill>
        <p:spPr>
          <a:xfrm>
            <a:off x="873417" y="2186528"/>
            <a:ext cx="1843498" cy="2804416"/>
          </a:xfrm>
          <a:prstGeom prst="rect">
            <a:avLst/>
          </a:prstGeom>
        </p:spPr>
      </p:pic>
      <p:pic>
        <p:nvPicPr>
          <p:cNvPr id="7" name="图片 6" descr="手拿着球棒的人&#10;&#10;低可信度描述已自动生成"/>
          <p:cNvPicPr>
            <a:picLocks noChangeAspect="1"/>
          </p:cNvPicPr>
          <p:nvPr/>
        </p:nvPicPr>
        <p:blipFill>
          <a:blip r:embed="rId2"/>
          <a:stretch>
            <a:fillRect/>
          </a:stretch>
        </p:blipFill>
        <p:spPr>
          <a:xfrm>
            <a:off x="2713722" y="2186528"/>
            <a:ext cx="1255262" cy="2804416"/>
          </a:xfrm>
          <a:prstGeom prst="rect">
            <a:avLst/>
          </a:prstGeom>
        </p:spPr>
      </p:pic>
      <p:pic>
        <p:nvPicPr>
          <p:cNvPr id="8" name="图片 7" descr="图片包含 蛋糕, 雪, 覆盖, 男人&#10;&#10;描述已自动生成"/>
          <p:cNvPicPr>
            <a:picLocks noChangeAspect="1"/>
          </p:cNvPicPr>
          <p:nvPr/>
        </p:nvPicPr>
        <p:blipFill>
          <a:blip r:embed="rId3"/>
          <a:stretch>
            <a:fillRect/>
          </a:stretch>
        </p:blipFill>
        <p:spPr>
          <a:xfrm>
            <a:off x="4351672" y="2186528"/>
            <a:ext cx="2193678" cy="2804416"/>
          </a:xfrm>
          <a:prstGeom prst="rect">
            <a:avLst/>
          </a:prstGeom>
        </p:spPr>
      </p:pic>
      <p:pic>
        <p:nvPicPr>
          <p:cNvPr id="9" name="图片 8" descr="戴帽子的男人在雪地上站着&#10;&#10;低可信度描述已自动生成"/>
          <p:cNvPicPr>
            <a:picLocks noChangeAspect="1"/>
          </p:cNvPicPr>
          <p:nvPr/>
        </p:nvPicPr>
        <p:blipFill>
          <a:blip r:embed="rId4"/>
          <a:stretch>
            <a:fillRect/>
          </a:stretch>
        </p:blipFill>
        <p:spPr>
          <a:xfrm>
            <a:off x="6529631" y="2186528"/>
            <a:ext cx="1445221" cy="2804416"/>
          </a:xfrm>
          <a:prstGeom prst="rect">
            <a:avLst/>
          </a:prstGeom>
        </p:spPr>
      </p:pic>
      <p:pic>
        <p:nvPicPr>
          <p:cNvPr id="10" name="图片 9" descr="穿白色衣服的男人在雪地上&#10;&#10;描述已自动生成"/>
          <p:cNvPicPr>
            <a:picLocks noChangeAspect="1"/>
          </p:cNvPicPr>
          <p:nvPr/>
        </p:nvPicPr>
        <p:blipFill>
          <a:blip r:embed="rId5"/>
          <a:stretch>
            <a:fillRect/>
          </a:stretch>
        </p:blipFill>
        <p:spPr>
          <a:xfrm>
            <a:off x="8410575" y="2186528"/>
            <a:ext cx="1788322" cy="2804416"/>
          </a:xfrm>
          <a:prstGeom prst="rect">
            <a:avLst/>
          </a:prstGeom>
        </p:spPr>
      </p:pic>
      <p:pic>
        <p:nvPicPr>
          <p:cNvPr id="11" name="图片 10" descr="男人张开双臂&#10;&#10;描述已自动生成"/>
          <p:cNvPicPr>
            <a:picLocks noChangeAspect="1"/>
          </p:cNvPicPr>
          <p:nvPr/>
        </p:nvPicPr>
        <p:blipFill>
          <a:blip r:embed="rId6"/>
          <a:stretch>
            <a:fillRect/>
          </a:stretch>
        </p:blipFill>
        <p:spPr>
          <a:xfrm>
            <a:off x="10198897" y="2186527"/>
            <a:ext cx="1404994" cy="2804415"/>
          </a:xfrm>
          <a:prstGeom prst="rect">
            <a:avLst/>
          </a:prstGeom>
        </p:spPr>
      </p:pic>
      <p:sp>
        <p:nvSpPr>
          <p:cNvPr id="16" name="标题 1"/>
          <p:cNvSpPr>
            <a:spLocks noGrp="1"/>
          </p:cNvSpPr>
          <p:nvPr>
            <p:ph type="title"/>
          </p:nvPr>
        </p:nvSpPr>
        <p:spPr>
          <a:xfrm>
            <a:off x="152400" y="198740"/>
            <a:ext cx="10058400" cy="609600"/>
          </a:xfrm>
        </p:spPr>
        <p:txBody>
          <a:bodyPr/>
          <a:lstStyle/>
          <a:p>
            <a:r>
              <a:rPr lang="en-US" altLang="zh-CN" dirty="0"/>
              <a:t>3D Scan Device &amp; Application</a:t>
            </a:r>
            <a:endParaRPr lang="zh-CN" altLang="en-US" dirty="0"/>
          </a:p>
        </p:txBody>
      </p:sp>
      <p:sp>
        <p:nvSpPr>
          <p:cNvPr id="17" name="文本框 24"/>
          <p:cNvSpPr txBox="1"/>
          <p:nvPr/>
        </p:nvSpPr>
        <p:spPr>
          <a:xfrm>
            <a:off x="1795166" y="4990942"/>
            <a:ext cx="1255262" cy="46166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sz="2400" dirty="0" err="1">
                <a:latin typeface="Times New Roman" panose="02020603050405020304" pitchFamily="18" charset="0"/>
                <a:cs typeface="Times New Roman" panose="02020603050405020304" pitchFamily="18" charset="0"/>
              </a:rPr>
              <a:t>Polycam</a:t>
            </a:r>
            <a:endParaRPr lang="zh-CN" altLang="en-US" sz="2400" dirty="0">
              <a:latin typeface="Times New Roman" panose="02020603050405020304" pitchFamily="18" charset="0"/>
              <a:cs typeface="Times New Roman" panose="02020603050405020304" pitchFamily="18" charset="0"/>
            </a:endParaRPr>
          </a:p>
        </p:txBody>
      </p:sp>
      <p:sp>
        <p:nvSpPr>
          <p:cNvPr id="18" name="文本框 25"/>
          <p:cNvSpPr txBox="1"/>
          <p:nvPr/>
        </p:nvSpPr>
        <p:spPr>
          <a:xfrm>
            <a:off x="5077398" y="4989754"/>
            <a:ext cx="2394857" cy="46166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sz="2400" dirty="0">
                <a:latin typeface="Times New Roman" panose="02020603050405020304" pitchFamily="18" charset="0"/>
                <a:cs typeface="Times New Roman" panose="02020603050405020304" pitchFamily="18" charset="0"/>
              </a:rPr>
              <a:t>3D Scanner APP</a:t>
            </a:r>
            <a:endParaRPr lang="zh-CN" altLang="en-US" sz="2400" dirty="0">
              <a:latin typeface="Times New Roman" panose="02020603050405020304" pitchFamily="18" charset="0"/>
              <a:cs typeface="Times New Roman" panose="02020603050405020304" pitchFamily="18" charset="0"/>
            </a:endParaRPr>
          </a:p>
        </p:txBody>
      </p:sp>
      <p:sp>
        <p:nvSpPr>
          <p:cNvPr id="19" name="文本框 26"/>
          <p:cNvSpPr txBox="1"/>
          <p:nvPr/>
        </p:nvSpPr>
        <p:spPr>
          <a:xfrm>
            <a:off x="9004126" y="4969256"/>
            <a:ext cx="2297370" cy="46166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zh-CN" sz="2400" dirty="0">
                <a:solidFill>
                  <a:srgbClr val="0070C0"/>
                </a:solidFill>
                <a:latin typeface="Times New Roman" panose="02020603050405020304" pitchFamily="18" charset="0"/>
                <a:cs typeface="Times New Roman" panose="02020603050405020304" pitchFamily="18" charset="0"/>
              </a:rPr>
              <a:t>“</a:t>
            </a:r>
            <a:r>
              <a:rPr lang="en-GB" altLang="zh-CN" sz="2400" dirty="0" err="1">
                <a:solidFill>
                  <a:srgbClr val="0070C0"/>
                </a:solidFill>
                <a:latin typeface="Times New Roman" panose="02020603050405020304" pitchFamily="18" charset="0"/>
                <a:cs typeface="Times New Roman" panose="02020603050405020304" pitchFamily="18" charset="0"/>
              </a:rPr>
              <a:t>Scaniverse</a:t>
            </a:r>
            <a:r>
              <a:rPr lang="en-GB"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a:t>
            </a:r>
            <a:r>
              <a:rPr lang="en-GB" altLang="zh-CN" sz="2400" dirty="0">
                <a:solidFill>
                  <a:srgbClr val="0070C0"/>
                </a:solidFill>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B03FE190-3D07-4C44-8CA2-C0C8C8152D0A}" type="slidenum">
              <a:rPr lang="en-US" smtClean="0"/>
            </a:fld>
            <a:endParaRPr lang="en-US"/>
          </a:p>
        </p:txBody>
      </p:sp>
      <p:sp>
        <p:nvSpPr>
          <p:cNvPr id="5" name="文本框 8"/>
          <p:cNvSpPr txBox="1">
            <a:spLocks noGrp="1"/>
          </p:cNvSpPr>
          <p:nvPr>
            <p:ph type="title"/>
          </p:nvPr>
        </p:nvSpPr>
        <p:spPr>
          <a:xfrm>
            <a:off x="152400" y="241930"/>
            <a:ext cx="10058400"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800" dirty="0">
                <a:solidFill>
                  <a:srgbClr val="1E4786"/>
                </a:solidFill>
                <a:latin typeface="Tahoma" panose="020B0604030504040204"/>
                <a:ea typeface="Tahoma" panose="020B0604030504040204" pitchFamily="34" charset="0"/>
                <a:cs typeface="Tahoma" panose="020B0604030504040204"/>
              </a:rPr>
              <a:t>3D Scan Method</a:t>
            </a:r>
            <a:endParaRPr lang="en-US" altLang="zh-CN" sz="2800" dirty="0">
              <a:solidFill>
                <a:srgbClr val="1E4786"/>
              </a:solidFill>
              <a:latin typeface="Tahoma" panose="020B0604030504040204"/>
              <a:ea typeface="Tahoma" panose="020B0604030504040204" pitchFamily="34" charset="0"/>
              <a:cs typeface="Tahoma" panose="020B0604030504040204"/>
            </a:endParaRPr>
          </a:p>
        </p:txBody>
      </p:sp>
      <p:sp>
        <p:nvSpPr>
          <p:cNvPr id="6" name="椭圆 5"/>
          <p:cNvSpPr/>
          <p:nvPr/>
        </p:nvSpPr>
        <p:spPr>
          <a:xfrm>
            <a:off x="1251444" y="3429000"/>
            <a:ext cx="2494280" cy="901700"/>
          </a:xfrm>
          <a:prstGeom prst="ellipse">
            <a:avLst/>
          </a:prstGeom>
          <a:noFill/>
          <a:ln>
            <a:solidFill>
              <a:srgbClr val="0070C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pic>
        <p:nvPicPr>
          <p:cNvPr id="7" name="图片 6" descr="穿白色衣服的男人在雪地上&#10;&#10;描述已自动生成"/>
          <p:cNvPicPr>
            <a:picLocks noChangeAspect="1"/>
          </p:cNvPicPr>
          <p:nvPr/>
        </p:nvPicPr>
        <p:blipFill>
          <a:blip r:embed="rId1"/>
          <a:stretch>
            <a:fillRect/>
          </a:stretch>
        </p:blipFill>
        <p:spPr>
          <a:xfrm>
            <a:off x="2211085" y="3151272"/>
            <a:ext cx="574997" cy="901700"/>
          </a:xfrm>
          <a:prstGeom prst="rect">
            <a:avLst/>
          </a:prstGeom>
          <a:ln>
            <a:solidFill>
              <a:srgbClr val="0070C0"/>
            </a:solidFill>
          </a:ln>
        </p:spPr>
      </p:pic>
      <p:cxnSp>
        <p:nvCxnSpPr>
          <p:cNvPr id="8" name="曲线连接符 33"/>
          <p:cNvCxnSpPr/>
          <p:nvPr/>
        </p:nvCxnSpPr>
        <p:spPr>
          <a:xfrm rot="10800000">
            <a:off x="1266048" y="3632602"/>
            <a:ext cx="1232535" cy="840740"/>
          </a:xfrm>
          <a:prstGeom prst="curvedConnector3">
            <a:avLst>
              <a:gd name="adj1" fmla="val 120710"/>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9" name="文本框 11"/>
          <p:cNvSpPr txBox="1"/>
          <p:nvPr/>
        </p:nvSpPr>
        <p:spPr>
          <a:xfrm>
            <a:off x="1632440" y="4909707"/>
            <a:ext cx="1721861" cy="461665"/>
          </a:xfrm>
          <a:prstGeom prst="rect">
            <a:avLst/>
          </a:prstGeom>
          <a:noFill/>
          <a:ln>
            <a:solidFill>
              <a:srgbClr val="0070C0"/>
            </a:solidFill>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min flat</a:t>
            </a:r>
            <a:endParaRPr lang="zh-CN" altLang="en-US" sz="2400" dirty="0">
              <a:latin typeface="Times New Roman" panose="02020603050405020304" pitchFamily="18" charset="0"/>
              <a:cs typeface="Times New Roman" panose="02020603050405020304" pitchFamily="18" charset="0"/>
            </a:endParaRPr>
          </a:p>
        </p:txBody>
      </p:sp>
      <p:sp>
        <p:nvSpPr>
          <p:cNvPr id="10" name="椭圆 9"/>
          <p:cNvSpPr/>
          <p:nvPr/>
        </p:nvSpPr>
        <p:spPr>
          <a:xfrm>
            <a:off x="4743373" y="3435354"/>
            <a:ext cx="2494280" cy="901700"/>
          </a:xfrm>
          <a:prstGeom prst="ellipse">
            <a:avLst/>
          </a:prstGeom>
          <a:noFill/>
          <a:ln>
            <a:solidFill>
              <a:srgbClr val="0070C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pic>
        <p:nvPicPr>
          <p:cNvPr id="11" name="图片 10" descr="穿白色衣服的男人在雪地上&#10;&#10;描述已自动生成"/>
          <p:cNvPicPr>
            <a:picLocks noChangeAspect="1"/>
          </p:cNvPicPr>
          <p:nvPr/>
        </p:nvPicPr>
        <p:blipFill>
          <a:blip r:embed="rId1"/>
          <a:stretch>
            <a:fillRect/>
          </a:stretch>
        </p:blipFill>
        <p:spPr>
          <a:xfrm>
            <a:off x="5703014" y="3157626"/>
            <a:ext cx="574997" cy="901700"/>
          </a:xfrm>
          <a:prstGeom prst="rect">
            <a:avLst/>
          </a:prstGeom>
          <a:ln>
            <a:solidFill>
              <a:srgbClr val="0070C0"/>
            </a:solidFill>
          </a:ln>
        </p:spPr>
      </p:pic>
      <p:cxnSp>
        <p:nvCxnSpPr>
          <p:cNvPr id="12" name="曲线连接符 33"/>
          <p:cNvCxnSpPr/>
          <p:nvPr/>
        </p:nvCxnSpPr>
        <p:spPr>
          <a:xfrm rot="10800000">
            <a:off x="4757977" y="3638956"/>
            <a:ext cx="1232535" cy="840740"/>
          </a:xfrm>
          <a:prstGeom prst="curvedConnector3">
            <a:avLst>
              <a:gd name="adj1" fmla="val 120710"/>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13" name="文本框 19"/>
          <p:cNvSpPr txBox="1"/>
          <p:nvPr/>
        </p:nvSpPr>
        <p:spPr>
          <a:xfrm>
            <a:off x="5181600" y="4922415"/>
            <a:ext cx="1856106" cy="461665"/>
          </a:xfrm>
          <a:prstGeom prst="rect">
            <a:avLst/>
          </a:prstGeom>
          <a:noFill/>
          <a:ln>
            <a:solidFill>
              <a:srgbClr val="0070C0"/>
            </a:solidFill>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 min flat</a:t>
            </a:r>
            <a:endPar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椭圆 13"/>
          <p:cNvSpPr/>
          <p:nvPr/>
        </p:nvSpPr>
        <p:spPr>
          <a:xfrm>
            <a:off x="8290713" y="3429000"/>
            <a:ext cx="2494280" cy="901700"/>
          </a:xfrm>
          <a:prstGeom prst="ellipse">
            <a:avLst/>
          </a:prstGeom>
          <a:noFill/>
          <a:ln>
            <a:solidFill>
              <a:srgbClr val="0070C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p>
        </p:txBody>
      </p:sp>
      <p:cxnSp>
        <p:nvCxnSpPr>
          <p:cNvPr id="15" name="连接符: 曲线 14"/>
          <p:cNvCxnSpPr>
            <a:stCxn id="14" idx="4"/>
            <a:endCxn id="14" idx="2"/>
          </p:cNvCxnSpPr>
          <p:nvPr/>
        </p:nvCxnSpPr>
        <p:spPr>
          <a:xfrm rot="5400000" flipH="1">
            <a:off x="8688858" y="3481705"/>
            <a:ext cx="450850" cy="1247140"/>
          </a:xfrm>
          <a:prstGeom prst="curvedConnector4">
            <a:avLst>
              <a:gd name="adj1" fmla="val -50704"/>
              <a:gd name="adj2" fmla="val 118330"/>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连接符: 曲线 15"/>
          <p:cNvCxnSpPr>
            <a:stCxn id="14" idx="2"/>
          </p:cNvCxnSpPr>
          <p:nvPr/>
        </p:nvCxnSpPr>
        <p:spPr>
          <a:xfrm rot="10800000" flipH="1">
            <a:off x="8290713" y="3429000"/>
            <a:ext cx="1041074" cy="450850"/>
          </a:xfrm>
          <a:prstGeom prst="curvedConnector3">
            <a:avLst>
              <a:gd name="adj1" fmla="val -21958"/>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连接符: 曲线 16"/>
          <p:cNvCxnSpPr>
            <a:endCxn id="14" idx="6"/>
          </p:cNvCxnSpPr>
          <p:nvPr/>
        </p:nvCxnSpPr>
        <p:spPr>
          <a:xfrm>
            <a:off x="9535353" y="3429000"/>
            <a:ext cx="1249640" cy="450850"/>
          </a:xfrm>
          <a:prstGeom prst="curvedConnector3">
            <a:avLst>
              <a:gd name="adj1" fmla="val 118293"/>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连接符: 曲线 17"/>
          <p:cNvCxnSpPr>
            <a:endCxn id="14" idx="4"/>
          </p:cNvCxnSpPr>
          <p:nvPr/>
        </p:nvCxnSpPr>
        <p:spPr>
          <a:xfrm rot="10800000" flipV="1">
            <a:off x="9537853" y="3884792"/>
            <a:ext cx="1253056" cy="445907"/>
          </a:xfrm>
          <a:prstGeom prst="curvedConnector4">
            <a:avLst>
              <a:gd name="adj1" fmla="val 236"/>
              <a:gd name="adj2" fmla="val 151266"/>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19" name="图片 18" descr="穿白色衣服的男人在雪地上&#10;&#10;描述已自动生成"/>
          <p:cNvPicPr>
            <a:picLocks noChangeAspect="1"/>
          </p:cNvPicPr>
          <p:nvPr/>
        </p:nvPicPr>
        <p:blipFill>
          <a:blip r:embed="rId1"/>
          <a:stretch>
            <a:fillRect/>
          </a:stretch>
        </p:blipFill>
        <p:spPr>
          <a:xfrm>
            <a:off x="9262151" y="3086041"/>
            <a:ext cx="574997" cy="901700"/>
          </a:xfrm>
          <a:prstGeom prst="rect">
            <a:avLst/>
          </a:prstGeom>
          <a:ln>
            <a:solidFill>
              <a:srgbClr val="0070C0"/>
            </a:solidFill>
          </a:ln>
        </p:spPr>
      </p:pic>
      <p:cxnSp>
        <p:nvCxnSpPr>
          <p:cNvPr id="20" name="连接符: 曲线 19"/>
          <p:cNvCxnSpPr>
            <a:stCxn id="14" idx="4"/>
          </p:cNvCxnSpPr>
          <p:nvPr/>
        </p:nvCxnSpPr>
        <p:spPr>
          <a:xfrm rot="5400000" flipH="1" flipV="1">
            <a:off x="8730594" y="3477600"/>
            <a:ext cx="1660358" cy="45841"/>
          </a:xfrm>
          <a:prstGeom prst="curvedConnector5">
            <a:avLst>
              <a:gd name="adj1" fmla="val -13768"/>
              <a:gd name="adj2" fmla="val 40931"/>
              <a:gd name="adj3" fmla="val 101433"/>
            </a:avLst>
          </a:prstGeom>
          <a:ln>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连接符: 曲线 20"/>
          <p:cNvCxnSpPr>
            <a:stCxn id="14" idx="2"/>
          </p:cNvCxnSpPr>
          <p:nvPr/>
        </p:nvCxnSpPr>
        <p:spPr>
          <a:xfrm rot="10800000" flipH="1">
            <a:off x="8290713" y="2762168"/>
            <a:ext cx="592648" cy="1117683"/>
          </a:xfrm>
          <a:prstGeom prst="curvedConnector4">
            <a:avLst>
              <a:gd name="adj1" fmla="val -38573"/>
              <a:gd name="adj2" fmla="val 116793"/>
            </a:avLst>
          </a:prstGeom>
          <a:ln>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连接符: 曲线 21"/>
          <p:cNvCxnSpPr/>
          <p:nvPr/>
        </p:nvCxnSpPr>
        <p:spPr>
          <a:xfrm rot="16200000" flipV="1">
            <a:off x="9873414" y="2897603"/>
            <a:ext cx="1117683" cy="846814"/>
          </a:xfrm>
          <a:prstGeom prst="curvedConnector3">
            <a:avLst>
              <a:gd name="adj1" fmla="val 119496"/>
            </a:avLst>
          </a:prstGeom>
          <a:ln>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连接符: 曲线 22"/>
          <p:cNvCxnSpPr/>
          <p:nvPr/>
        </p:nvCxnSpPr>
        <p:spPr>
          <a:xfrm rot="16200000" flipV="1">
            <a:off x="9139949" y="2997959"/>
            <a:ext cx="847096" cy="27694"/>
          </a:xfrm>
          <a:prstGeom prst="curvedConnector3">
            <a:avLst>
              <a:gd name="adj1" fmla="val 110356"/>
            </a:avLst>
          </a:prstGeom>
          <a:ln>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文本框 120"/>
          <p:cNvSpPr txBox="1"/>
          <p:nvPr/>
        </p:nvSpPr>
        <p:spPr>
          <a:xfrm>
            <a:off x="8167272" y="4922415"/>
            <a:ext cx="2832844" cy="461665"/>
          </a:xfrm>
          <a:prstGeom prst="rect">
            <a:avLst/>
          </a:prstGeom>
          <a:noFill/>
          <a:ln>
            <a:solidFill>
              <a:srgbClr val="0070C0"/>
            </a:solidFill>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 min up and down</a:t>
            </a:r>
            <a:endPar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5" name="直接箭头连接符 24"/>
          <p:cNvCxnSpPr>
            <a:endCxn id="6" idx="6"/>
          </p:cNvCxnSpPr>
          <p:nvPr/>
        </p:nvCxnSpPr>
        <p:spPr>
          <a:xfrm>
            <a:off x="2498582" y="3879850"/>
            <a:ext cx="1247142" cy="0"/>
          </a:xfrm>
          <a:prstGeom prst="straightConnector1">
            <a:avLst/>
          </a:prstGeom>
          <a:ln>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 name="直接箭头连接符 25"/>
          <p:cNvCxnSpPr/>
          <p:nvPr/>
        </p:nvCxnSpPr>
        <p:spPr>
          <a:xfrm>
            <a:off x="5983208" y="3926293"/>
            <a:ext cx="1247142" cy="0"/>
          </a:xfrm>
          <a:prstGeom prst="straightConnector1">
            <a:avLst/>
          </a:prstGeom>
          <a:ln>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直接箭头连接符 26"/>
          <p:cNvCxnSpPr/>
          <p:nvPr/>
        </p:nvCxnSpPr>
        <p:spPr>
          <a:xfrm>
            <a:off x="9560773" y="3879850"/>
            <a:ext cx="1247142" cy="0"/>
          </a:xfrm>
          <a:prstGeom prst="straightConnector1">
            <a:avLst/>
          </a:prstGeom>
          <a:ln>
            <a:solidFill>
              <a:srgbClr val="0070C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8" name="文本框 126"/>
          <p:cNvSpPr txBox="1"/>
          <p:nvPr/>
        </p:nvSpPr>
        <p:spPr>
          <a:xfrm>
            <a:off x="2922560" y="3654425"/>
            <a:ext cx="497440" cy="261610"/>
          </a:xfrm>
          <a:prstGeom prst="rect">
            <a:avLst/>
          </a:prstGeom>
          <a:noFill/>
          <a:ln>
            <a:solidFill>
              <a:srgbClr val="0070C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100" dirty="0"/>
              <a:t>1.5m</a:t>
            </a:r>
            <a:endParaRPr lang="zh-CN" altLang="en-US" sz="1100" dirty="0"/>
          </a:p>
        </p:txBody>
      </p:sp>
      <p:sp>
        <p:nvSpPr>
          <p:cNvPr id="29" name="文本框 127"/>
          <p:cNvSpPr txBox="1"/>
          <p:nvPr/>
        </p:nvSpPr>
        <p:spPr>
          <a:xfrm>
            <a:off x="6464510" y="3682374"/>
            <a:ext cx="497440" cy="261610"/>
          </a:xfrm>
          <a:prstGeom prst="rect">
            <a:avLst/>
          </a:prstGeom>
          <a:noFill/>
          <a:ln>
            <a:solidFill>
              <a:srgbClr val="0070C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100" dirty="0"/>
              <a:t>1.5m</a:t>
            </a:r>
            <a:endParaRPr lang="zh-CN" altLang="en-US" sz="1100" dirty="0"/>
          </a:p>
        </p:txBody>
      </p:sp>
      <p:sp>
        <p:nvSpPr>
          <p:cNvPr id="30" name="文本框 128"/>
          <p:cNvSpPr txBox="1"/>
          <p:nvPr/>
        </p:nvSpPr>
        <p:spPr>
          <a:xfrm>
            <a:off x="9994199" y="3654425"/>
            <a:ext cx="497440" cy="261610"/>
          </a:xfrm>
          <a:prstGeom prst="rect">
            <a:avLst/>
          </a:prstGeom>
          <a:noFill/>
          <a:ln>
            <a:solidFill>
              <a:srgbClr val="0070C0"/>
            </a:solid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100" dirty="0"/>
              <a:t>1.5m</a:t>
            </a:r>
            <a:endParaRPr lang="zh-CN" altLang="en-US" sz="1100" dirty="0"/>
          </a:p>
        </p:txBody>
      </p:sp>
      <p:sp>
        <p:nvSpPr>
          <p:cNvPr id="38" name="文本框 7"/>
          <p:cNvSpPr txBox="1"/>
          <p:nvPr/>
        </p:nvSpPr>
        <p:spPr>
          <a:xfrm>
            <a:off x="917510" y="1094208"/>
            <a:ext cx="10356980" cy="120032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dirty="0">
                <a:latin typeface="Times New Roman" panose="02020603050405020304" pitchFamily="18" charset="0"/>
                <a:cs typeface="Times New Roman" panose="02020603050405020304" pitchFamily="18" charset="0"/>
              </a:rPr>
              <a:t>3D </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canning </a:t>
            </a:r>
            <a:r>
              <a:rPr lang="en-US" altLang="zh-CN" sz="2400"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evice</a:t>
            </a:r>
            <a:r>
              <a:rPr lang="en-US" altLang="zh-CN" sz="2400" dirty="0">
                <a:latin typeface="Times New Roman" panose="02020603050405020304" pitchFamily="18" charset="0"/>
                <a:cs typeface="Times New Roman" panose="02020603050405020304" pitchFamily="18" charset="0"/>
              </a:rPr>
              <a:t>: </a:t>
            </a:r>
            <a:r>
              <a:rPr lang="it-IT" altLang="zh-CN" sz="2400" dirty="0">
                <a:latin typeface="Times New Roman" panose="02020603050405020304" pitchFamily="18" charset="0"/>
                <a:cs typeface="Times New Roman" panose="02020603050405020304" pitchFamily="18" charset="0"/>
              </a:rPr>
              <a:t>iPad Pro (3rd Generation) (Apple Inc, California, USA)</a:t>
            </a:r>
            <a:endParaRPr lang="it-IT" altLang="zh-CN" sz="2400" dirty="0">
              <a:latin typeface="Times New Roman" panose="02020603050405020304" pitchFamily="18" charset="0"/>
              <a:cs typeface="Times New Roman" panose="02020603050405020304" pitchFamily="18" charset="0"/>
            </a:endParaRPr>
          </a:p>
          <a:p>
            <a:r>
              <a:rPr lang="it-IT" altLang="zh-CN" sz="2400" dirty="0">
                <a:latin typeface="Times New Roman" panose="02020603050405020304" pitchFamily="18" charset="0"/>
                <a:cs typeface="Times New Roman" panose="02020603050405020304" pitchFamily="18" charset="0"/>
              </a:rPr>
              <a:t>3D S</a:t>
            </a:r>
            <a:r>
              <a:rPr lang="en-US" altLang="zh-CN" sz="2400" dirty="0">
                <a:latin typeface="Times New Roman" panose="02020603050405020304" pitchFamily="18" charset="0"/>
                <a:cs typeface="Times New Roman" panose="02020603050405020304" pitchFamily="18" charset="0"/>
              </a:rPr>
              <a:t>canning Application</a:t>
            </a:r>
            <a:r>
              <a:rPr lang="en-GB"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GB" altLang="zh-CN" sz="2400" dirty="0">
                <a:latin typeface="Times New Roman" panose="02020603050405020304" pitchFamily="18" charset="0"/>
                <a:cs typeface="Times New Roman" panose="02020603050405020304" pitchFamily="18" charset="0"/>
              </a:rPr>
              <a:t>“</a:t>
            </a:r>
            <a:r>
              <a:rPr lang="en-GB" altLang="zh-CN" sz="2400" dirty="0" err="1">
                <a:latin typeface="Times New Roman" panose="02020603050405020304" pitchFamily="18" charset="0"/>
                <a:cs typeface="Times New Roman" panose="02020603050405020304" pitchFamily="18" charset="0"/>
              </a:rPr>
              <a:t>Scaniverse</a:t>
            </a:r>
            <a:r>
              <a:rPr lang="en-GB" altLang="zh-CN" sz="2400" dirty="0">
                <a:latin typeface="Times New Roman" panose="02020603050405020304" pitchFamily="18" charset="0"/>
                <a:cs typeface="Times New Roman" panose="02020603050405020304" pitchFamily="18" charset="0"/>
              </a:rPr>
              <a:t>” </a:t>
            </a:r>
            <a:endParaRPr lang="en-GB" altLang="zh-CN" sz="2400" dirty="0">
              <a:latin typeface="Times New Roman" panose="02020603050405020304" pitchFamily="18" charset="0"/>
              <a:cs typeface="Times New Roman" panose="02020603050405020304" pitchFamily="18" charset="0"/>
            </a:endParaRPr>
          </a:p>
          <a:p>
            <a:r>
              <a:rPr lang="en-GB" altLang="zh-CN" sz="2400" dirty="0">
                <a:latin typeface="Times New Roman" panose="02020603050405020304" pitchFamily="18" charset="0"/>
                <a:cs typeface="Times New Roman" panose="02020603050405020304" pitchFamily="18" charset="0"/>
              </a:rPr>
              <a:t>3D S</a:t>
            </a:r>
            <a:r>
              <a:rPr lang="en-US" altLang="zh-CN" sz="2400" dirty="0">
                <a:latin typeface="Times New Roman" panose="02020603050405020304" pitchFamily="18" charset="0"/>
                <a:cs typeface="Times New Roman" panose="02020603050405020304" pitchFamily="18" charset="0"/>
              </a:rPr>
              <a:t>canning Method: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 min flat, 2.5 min flat &amp; 2.5 min up &amp; down</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PP_MARK_KEY" val="a3e82a47-78bc-48d1-8e5a-7baeb2609173"/>
  <p:tag name="COMMONDATA" val="eyJoZGlkIjoiNmI3Y2VlYWI1MDhmZjY0ZmZkMjI2ZmViNWU0YTAzND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1" i="0" u="none" strike="noStrike" cap="none" normalizeH="0" baseline="0">
            <a:ln>
              <a:noFill/>
            </a:ln>
            <a:solidFill>
              <a:schemeClr val="tx1"/>
            </a:solidFill>
            <a:effectLst/>
            <a:latin typeface="Lucida Grande" charset="0"/>
            <a:ea typeface="MS PGothic" panose="020B0600070205080204" charset="-128"/>
            <a:cs typeface="MS PGothic" panose="020B060007020508020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1" i="0" u="none" strike="noStrike" cap="none" normalizeH="0" baseline="0">
            <a:ln>
              <a:noFill/>
            </a:ln>
            <a:solidFill>
              <a:schemeClr val="tx1"/>
            </a:solidFill>
            <a:effectLst/>
            <a:latin typeface="Lucida Grande" charset="0"/>
            <a:ea typeface="MS PGothic" panose="020B0600070205080204" charset="-128"/>
            <a:cs typeface="MS PGothic" panose="020B060007020508020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1" i="0" u="none" strike="noStrike" cap="none" normalizeH="0" baseline="0">
            <a:ln>
              <a:noFill/>
            </a:ln>
            <a:solidFill>
              <a:schemeClr val="tx1"/>
            </a:solidFill>
            <a:effectLst/>
            <a:latin typeface="Lucida Grande" charset="0"/>
            <a:ea typeface="MS PGothic" panose="020B0600070205080204" charset="-128"/>
            <a:cs typeface="MS PGothic" panose="020B060007020508020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1" i="0" u="none" strike="noStrike" cap="none" normalizeH="0" baseline="0">
            <a:ln>
              <a:noFill/>
            </a:ln>
            <a:solidFill>
              <a:schemeClr val="tx1"/>
            </a:solidFill>
            <a:effectLst/>
            <a:latin typeface="Lucida Grande" charset="0"/>
            <a:ea typeface="MS PGothic" panose="020B0600070205080204" charset="-128"/>
            <a:cs typeface="MS PGothic" panose="020B060007020508020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5037</Words>
  <Application>WPS 演示</Application>
  <PresentationFormat>Widescreen</PresentationFormat>
  <Paragraphs>378</Paragraphs>
  <Slides>32</Slides>
  <Notes>11</Notes>
  <HiddenSlides>0</HiddenSlides>
  <MMClips>12</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32</vt:i4>
      </vt:variant>
    </vt:vector>
  </HeadingPairs>
  <TitlesOfParts>
    <vt:vector size="52" baseType="lpstr">
      <vt:lpstr>Arial</vt:lpstr>
      <vt:lpstr>宋体</vt:lpstr>
      <vt:lpstr>Wingdings</vt:lpstr>
      <vt:lpstr>Lucida Grande</vt:lpstr>
      <vt:lpstr>MS PGothic</vt:lpstr>
      <vt:lpstr>Tahoma</vt:lpstr>
      <vt:lpstr>Osaka</vt:lpstr>
      <vt:lpstr>Yu Gothic</vt:lpstr>
      <vt:lpstr>Arial</vt:lpstr>
      <vt:lpstr>Tahoma</vt:lpstr>
      <vt:lpstr>Times New Roman</vt:lpstr>
      <vt:lpstr>Segoe UI</vt:lpstr>
      <vt:lpstr>Calibri</vt:lpstr>
      <vt:lpstr>黑体</vt:lpstr>
      <vt:lpstr>微软雅黑</vt:lpstr>
      <vt:lpstr>Arial Unicode MS</vt:lpstr>
      <vt:lpstr>等线</vt:lpstr>
      <vt:lpstr>Microsoft YaHei UI</vt:lpstr>
      <vt:lpstr>Blank Presentation</vt:lpstr>
      <vt:lpstr>1_Blank Presentation</vt:lpstr>
      <vt:lpstr>The Use of 3D Reconstruction and Virtual Reality to Support Prospective Bariatric Surgery Patients 5/Sep/2023  </vt:lpstr>
      <vt:lpstr>Clinical Background</vt:lpstr>
      <vt:lpstr>Bariatric Surgery</vt:lpstr>
      <vt:lpstr>Body Image in Patients’ Mind (Without Intervention)</vt:lpstr>
      <vt:lpstr>Body Image in Patients’ Mind (With Intervention)</vt:lpstr>
      <vt:lpstr>How to Showcase?</vt:lpstr>
      <vt:lpstr>Aims &amp; Objectives</vt:lpstr>
      <vt:lpstr>3D Scan Device &amp; Application</vt:lpstr>
      <vt:lpstr>3D Scan Method</vt:lpstr>
      <vt:lpstr>3D Scan Method: Accuracy Measurement &amp; Comparison</vt:lpstr>
      <vt:lpstr>3D Reconstruction: Armature Design and Binding</vt:lpstr>
      <vt:lpstr>Armature Resizing Algorithm</vt:lpstr>
      <vt:lpstr>Body Weight Reduction(Without Skin Folds)</vt:lpstr>
      <vt:lpstr>Skin Folds</vt:lpstr>
      <vt:lpstr>Skin Folds Simulation: Mass-Spring Model</vt:lpstr>
      <vt:lpstr>Skin Folds Simulation Grading(Arm)</vt:lpstr>
      <vt:lpstr>Skin Folds Simulation Grading(Thighs)</vt:lpstr>
      <vt:lpstr>Skin Folds Simulation Grading(Abdomen)</vt:lpstr>
      <vt:lpstr>Skin Folds Simulation Grading(Mammary Gland for Female)</vt:lpstr>
      <vt:lpstr>3D Reconstruction Results Showcase (Participant 1)</vt:lpstr>
      <vt:lpstr>3D Reconstruction Results Showcase (Participant 2)</vt:lpstr>
      <vt:lpstr>3D Reconstruction Results Showcase (Participant 3)</vt:lpstr>
      <vt:lpstr>3D Reconstruction Results Showcase (Participant 4)</vt:lpstr>
      <vt:lpstr>3D Reconstruction Results Showcase (Participant 5)</vt:lpstr>
      <vt:lpstr>3D Reconstruction Results Showcase (Participant 6)</vt:lpstr>
      <vt:lpstr>VR Applications</vt:lpstr>
      <vt:lpstr>VR Applications: 3rd Perspective View</vt:lpstr>
      <vt:lpstr>VR Applications: 1st Perspective View</vt:lpstr>
      <vt:lpstr>Key Achievements</vt:lpstr>
      <vt:lpstr>Limitations</vt:lpstr>
      <vt:lpstr>Acknowledgements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Use of 3D Reconstruction and Virtual Reality to Support Prospective Bariatric Surgery Patients 5/Sep/2023</dc:title>
  <dc:creator>Yuze Wang</dc:creator>
  <cp:lastModifiedBy>王禹泽</cp:lastModifiedBy>
  <cp:revision>12</cp:revision>
  <dcterms:created xsi:type="dcterms:W3CDTF">2023-09-01T18:20:00Z</dcterms:created>
  <dcterms:modified xsi:type="dcterms:W3CDTF">2023-11-11T15:20:19Z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ACDE6040773C46A69D96219024A8080D_12</vt:lpwstr>
  </property>
  <property fmtid="{D5CDD505-2E9C-101B-9397-08002B2CF9AE}" pid="3" name="KSOProductBuildVer">
    <vt:lpwstr>2052-11.1.0.14309</vt:lpwstr>
  </property>
</Properties>
</file>